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219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9580133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ез осадков. Ветер восточный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6650925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21812</TotalTime>
  <Words>589</Words>
  <Application>Microsoft Office PowerPoint</Application>
  <PresentationFormat>Лист A4 (210x297 мм)</PresentationFormat>
  <Paragraphs>88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4153</cp:revision>
  <cp:lastPrinted>2021-07-01T03:56:27Z</cp:lastPrinted>
  <dcterms:created xsi:type="dcterms:W3CDTF">2018-03-27T06:03:00Z</dcterms:created>
  <dcterms:modified xsi:type="dcterms:W3CDTF">2024-10-17T08:29:55Z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