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51559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восточный, юго-восточный 5-10 м/с. Температура воздуха ночью 0-2, днем 11-13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62690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438</TotalTime>
  <Words>552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</cp:revision>
  <cp:lastPrinted>2021-07-01T03:56:27Z</cp:lastPrinted>
  <dcterms:created xsi:type="dcterms:W3CDTF">2024-09-22T07:48:17Z</dcterms:created>
  <dcterms:modified xsi:type="dcterms:W3CDTF">2024-10-17T08:32:28Z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