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2" d="100"/>
          <a:sy n="92" d="100"/>
        </p:scale>
        <p:origin x="108" y="3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780327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70878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временами дождь, гроза. Ветер юго-восточный 9-14, ночью порывы 15-18 м/с. Температура воздуха ночью 11-13, днем 15-17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временами 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27287</TotalTime>
  <Words>532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3557</cp:revision>
  <cp:lastPrinted>2021-10-15T03:50:29Z</cp:lastPrinted>
  <dcterms:created xsi:type="dcterms:W3CDTF">2018-03-27T06:03:00Z</dcterms:created>
  <dcterms:modified xsi:type="dcterms:W3CDTF">2024-10-17T07:43:41Z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