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8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086724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снег). Ветер западный 2-7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до 08 ч. 19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315022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03288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0981" y="2950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25431</TotalTime>
  <Words>688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4287</cp:revision>
  <cp:lastPrinted>2021-10-18T15:52:53Z</cp:lastPrinted>
  <dcterms:created xsi:type="dcterms:W3CDTF">2018-03-27T06:03:00Z</dcterms:created>
  <dcterms:modified xsi:type="dcterms:W3CDTF">2024-10-17T07:53:09Z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