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399672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2497767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октября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Временами пыльная буря.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8-13,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заморозки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3-5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991498416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14141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Aptos Narrow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3188</cp:revision>
  <cp:lastPrinted>2021-07-01T03:56:27Z</cp:lastPrinted>
  <dcterms:created xsi:type="dcterms:W3CDTF">2018-03-27T06:03:00Z</dcterms:created>
  <dcterms:modified xsi:type="dcterms:W3CDTF">2024-10-17T06:44:05Z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