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7" d="100"/>
          <a:sy n="97" d="100"/>
        </p:scale>
        <p:origin x="336"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7653" y="133613"/>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78361915"/>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291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17 қазан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4416594"/>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18 </a:t>
            </a:r>
            <a:r>
              <a:rPr lang="ru-RU" altLang="ru-RU" sz="1300" b="1" dirty="0" err="1">
                <a:latin typeface="Times New Roman" panose="02020603050405020304" pitchFamily="18" charset="0"/>
                <a:cs typeface="Times New Roman" panose="02020603050405020304" pitchFamily="18" charset="0"/>
              </a:rPr>
              <a:t>қазанға</a:t>
            </a:r>
            <a:endParaRPr lang="kk-KZ" sz="13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2024 ж. 17 </a:t>
            </a:r>
            <a:r>
              <a:rPr lang="kk-KZ" sz="1000" b="1" dirty="0">
                <a:solidFill>
                  <a:srgbClr val="000000"/>
                </a:solidFill>
                <a:latin typeface="Times New Roman" panose="02020603050405020304" pitchFamily="18" charset="0"/>
                <a:cs typeface="Times New Roman" panose="02020603050405020304" pitchFamily="18" charset="0"/>
              </a:rPr>
              <a:t>қазанның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18 </a:t>
            </a:r>
            <a:r>
              <a:rPr lang="kk-KZ" sz="1000" b="1" dirty="0">
                <a:solidFill>
                  <a:srgbClr val="000000"/>
                </a:solidFill>
                <a:latin typeface="Times New Roman" panose="02020603050405020304" pitchFamily="18" charset="0"/>
                <a:cs typeface="Times New Roman" panose="02020603050405020304" pitchFamily="18" charset="0"/>
              </a:rPr>
              <a:t>қазанның</a:t>
            </a:r>
          </a:p>
          <a:p>
            <a:pPr indent="182563" algn="ct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a:solidFill>
                  <a:srgbClr val="000000"/>
                </a:solidFill>
                <a:latin typeface="Times New Roman" panose="02020603050405020304" pitchFamily="18" charset="0"/>
                <a:cs typeface="Times New Roman" panose="02020603050405020304" pitchFamily="18" charset="0"/>
              </a:rPr>
              <a:t>сағ.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a:t>
            </a:r>
            <a:r>
              <a:rPr lang="kk-KZ" sz="1300" dirty="0">
                <a:solidFill>
                  <a:prstClr val="black"/>
                </a:solidFill>
                <a:latin typeface="Times New Roman" pitchFamily="18" charset="0"/>
                <a:cs typeface="Times New Roman" pitchFamily="18" charset="0"/>
              </a:rPr>
              <a:t>,</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жауын-шашынсыз</a:t>
            </a:r>
            <a:r>
              <a:rPr lang="ru-RU" sz="1300" dirty="0">
                <a:solidFill>
                  <a:prstClr val="black"/>
                </a:solidFill>
                <a:latin typeface="Times New Roman" pitchFamily="18" charset="0"/>
                <a:cs typeface="Times New Roman" pitchFamily="18" charset="0"/>
              </a:rPr>
              <a:t>. </a:t>
            </a:r>
            <a:r>
              <a:rPr lang="kk-KZ" sz="1300" dirty="0">
                <a:solidFill>
                  <a:prstClr val="black"/>
                </a:solidFill>
                <a:latin typeface="Times New Roman" pitchFamily="18" charset="0"/>
                <a:cs typeface="Times New Roman" pitchFamily="18" charset="0"/>
              </a:rPr>
              <a:t>Жел 2-7 м/с. Ауа температурасы түнде 4-6 аяз, күндіз 8-10 жылы </a:t>
            </a:r>
            <a:r>
              <a:rPr lang="kk-KZ" sz="1300" dirty="0">
                <a:effectLst/>
                <a:latin typeface="Times New Roman" panose="02020603050405020304" pitchFamily="18" charset="0"/>
                <a:ea typeface="Calibri" panose="020F0502020204030204" pitchFamily="34" charset="0"/>
              </a:rPr>
              <a:t>болады</a:t>
            </a:r>
            <a:r>
              <a:rPr lang="ru-RU" sz="1300" dirty="0">
                <a:solidFill>
                  <a:prstClr val="black"/>
                </a:solidFill>
                <a:latin typeface="Times New Roman" pitchFamily="18" charset="0"/>
                <a:cs typeface="Times New Roman" pitchFamily="18" charset="0"/>
              </a:rPr>
              <a:t>.</a:t>
            </a:r>
          </a:p>
          <a:p>
            <a:pPr indent="182563" algn="just"/>
            <a:endParaRPr lang="ru-RU" sz="1300" dirty="0">
              <a:solidFill>
                <a:prstClr val="black"/>
              </a:solidFill>
              <a:latin typeface="Times New Roman" pitchFamily="18" charset="0"/>
              <a:cs typeface="Times New Roman" pitchFamily="18" charset="0"/>
            </a:endParaRP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19 қазанға</a:t>
            </a:r>
          </a:p>
          <a:p>
            <a:pPr indent="182563" algn="ctr"/>
            <a:r>
              <a:rPr lang="ru-RU" sz="1000" b="1" dirty="0">
                <a:solidFill>
                  <a:srgbClr val="000000"/>
                </a:solidFill>
                <a:latin typeface="Times New Roman" panose="02020603050405020304" pitchFamily="18" charset="0"/>
                <a:cs typeface="Times New Roman" panose="02020603050405020304" pitchFamily="18" charset="0"/>
              </a:rPr>
              <a:t>2024 ж. 18 </a:t>
            </a:r>
            <a:r>
              <a:rPr lang="kk-KZ" sz="1000" b="1" dirty="0">
                <a:solidFill>
                  <a:srgbClr val="000000"/>
                </a:solidFill>
                <a:latin typeface="Times New Roman" panose="02020603050405020304" pitchFamily="18" charset="0"/>
                <a:cs typeface="Times New Roman" panose="02020603050405020304" pitchFamily="18" charset="0"/>
              </a:rPr>
              <a:t>қазанның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19 </a:t>
            </a:r>
            <a:r>
              <a:rPr lang="kk-KZ" sz="1000" b="1" dirty="0">
                <a:solidFill>
                  <a:srgbClr val="000000"/>
                </a:solidFill>
                <a:latin typeface="Times New Roman" panose="02020603050405020304" pitchFamily="18" charset="0"/>
                <a:cs typeface="Times New Roman" panose="02020603050405020304" pitchFamily="18" charset="0"/>
              </a:rPr>
              <a:t>қазанның</a:t>
            </a:r>
          </a:p>
          <a:p>
            <a:pPr indent="182563" algn="ct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a:t>
            </a:r>
            <a:r>
              <a:rPr lang="kk-KZ" sz="1300" dirty="0">
                <a:solidFill>
                  <a:prstClr val="black"/>
                </a:solidFill>
                <a:latin typeface="Times New Roman" pitchFamily="18" charset="0"/>
                <a:cs typeface="Times New Roman" pitchFamily="18" charset="0"/>
              </a:rPr>
              <a:t>,</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жауын-шашынсыз</a:t>
            </a:r>
            <a:r>
              <a:rPr lang="ru-RU" sz="1300" dirty="0">
                <a:solidFill>
                  <a:prstClr val="black"/>
                </a:solidFill>
                <a:latin typeface="Times New Roman" pitchFamily="18" charset="0"/>
                <a:cs typeface="Times New Roman" pitchFamily="18" charset="0"/>
              </a:rPr>
              <a:t>. </a:t>
            </a:r>
            <a:r>
              <a:rPr lang="kk-KZ" sz="1300" dirty="0">
                <a:solidFill>
                  <a:prstClr val="black"/>
                </a:solidFill>
                <a:latin typeface="Times New Roman" pitchFamily="18" charset="0"/>
                <a:cs typeface="Times New Roman" pitchFamily="18" charset="0"/>
              </a:rPr>
              <a:t>Жел 2-7 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4-6 </a:t>
            </a:r>
            <a:r>
              <a:rPr lang="ru-RU" sz="1300" dirty="0" err="1">
                <a:solidFill>
                  <a:prstClr val="black"/>
                </a:solidFill>
                <a:latin typeface="Times New Roman" pitchFamily="18" charset="0"/>
                <a:cs typeface="Times New Roman" pitchFamily="18" charset="0"/>
              </a:rPr>
              <a:t>аяз</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болады</a:t>
            </a:r>
            <a:r>
              <a:rPr lang="ru-RU" sz="1300" dirty="0">
                <a:solidFill>
                  <a:prstClr val="black"/>
                </a:solidFill>
                <a:latin typeface="Times New Roman" pitchFamily="18" charset="0"/>
                <a:cs typeface="Times New Roman" pitchFamily="18" charset="0"/>
              </a:rPr>
              <a:t>. </a:t>
            </a:r>
          </a:p>
          <a:p>
            <a:pPr indent="182563" algn="just"/>
            <a:endParaRPr lang="ru-RU" sz="1300" dirty="0">
              <a:solidFill>
                <a:prstClr val="black"/>
              </a:solidFill>
              <a:latin typeface="Times New Roman" pitchFamily="18" charset="0"/>
              <a:cs typeface="Times New Roman" pitchFamily="18" charset="0"/>
            </a:endParaRP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ыдырауына 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sz="1300" i="1" dirty="0">
                <a:solidFill>
                  <a:prstClr val="black"/>
                </a:solidFill>
                <a:latin typeface="Times New Roman" pitchFamily="18" charset="0"/>
                <a:cs typeface="Times New Roman" pitchFamily="18" charset="0"/>
              </a:rPr>
              <a:t>Жалпы қала бойынша ауаның ластану деңгейі төмен болады деп күтілуде.</a:t>
            </a:r>
            <a:endParaRPr lang="ru-RU" sz="1300" i="1"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17 </a:t>
            </a:r>
            <a:r>
              <a:rPr lang="ru-RU" altLang="ru-RU" sz="1200" b="1" dirty="0" err="1">
                <a:solidFill>
                  <a:srgbClr val="000000"/>
                </a:solidFill>
                <a:latin typeface="Times New Roman" panose="02020603050405020304" pitchFamily="18" charset="0"/>
                <a:cs typeface="Times New Roman" panose="02020603050405020304" pitchFamily="18" charset="0"/>
              </a:rPr>
              <a:t>қазанда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16982704"/>
              </p:ext>
            </p:extLst>
          </p:nvPr>
        </p:nvGraphicFramePr>
        <p:xfrm>
          <a:off x="4983528" y="4414660"/>
          <a:ext cx="4667576" cy="2019992"/>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2650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80</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0.497</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102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0.341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2736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0.547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83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121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0.605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431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1.077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17128</TotalTime>
  <Words>563</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3286</cp:revision>
  <cp:lastPrinted>2021-07-01T07:38:07Z</cp:lastPrinted>
  <dcterms:created xsi:type="dcterms:W3CDTF">2018-03-27T06:03:00Z</dcterms:created>
  <dcterms:modified xsi:type="dcterms:W3CDTF">2024-10-17T06:20:57Z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