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206802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88777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күннің екінші жартысында 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 тұман. Жел оңтүстік-шығыстан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5-7,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19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a:t>
            </a:r>
            <a:r>
              <a:rPr lang="kk-KZ" sz="1100" dirty="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27610</TotalTime>
  <Words>578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5395</cp:revision>
  <cp:lastPrinted>2021-07-01T03:56:27Z</cp:lastPrinted>
  <dcterms:created xsi:type="dcterms:W3CDTF">2018-03-27T06:03:00Z</dcterms:created>
  <dcterms:modified xsi:type="dcterms:W3CDTF">2024-10-17T07:12:41Z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