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19176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56251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ночью и утром дождь. Ветер северо-западный 9-14 м/с. Температура воздуха ночью 9-11, днем 14-16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ночью дождь. Ветер северо-западный 9-14 м/с. Температура воздуха ночью 8-10 тепла.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27274</TotalTime>
  <Words>625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3557</cp:revision>
  <cp:lastPrinted>2021-10-15T03:50:29Z</cp:lastPrinted>
  <dcterms:created xsi:type="dcterms:W3CDTF">2018-03-27T06:03:00Z</dcterms:created>
  <dcterms:modified xsi:type="dcterms:W3CDTF">2024-10-18T07:20:30Z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