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0111901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292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октября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октября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19 октября2024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2-7 м/с. Температура воздуха ночью 3-5 мороза, днем 10-12 тепла.</a:t>
            </a:r>
          </a:p>
          <a:p>
            <a:pPr lvl="0" algn="just">
              <a:defRPr/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19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20 октября 2024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2-7 м/с. Температура воздуха 3-5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18 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4368812"/>
              </p:ext>
            </p:extLst>
          </p:nvPr>
        </p:nvGraphicFramePr>
        <p:xfrm>
          <a:off x="5024602" y="4408084"/>
          <a:ext cx="4691064" cy="2051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746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19 октября 2024 года метеорологические условия будут способствовать накоплению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Н. Казиева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23792</TotalTime>
  <Words>614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4211</cp:revision>
  <cp:lastPrinted>2021-07-01T03:56:27Z</cp:lastPrinted>
  <dcterms:created xsi:type="dcterms:W3CDTF">2018-03-27T06:03:00Z</dcterms:created>
  <dcterms:modified xsi:type="dcterms:W3CDTF">2024-10-18T08:43:41Z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