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26408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октябрь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84010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17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юго-восточный 5-10 м/с. Температура воздуха ночью 5-7, днем 24-26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октября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октября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13890</TotalTime>
  <Words>661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3290</cp:revision>
  <cp:lastPrinted>2021-07-01T03:56:27Z</cp:lastPrinted>
  <dcterms:created xsi:type="dcterms:W3CDTF">2018-03-27T06:03:00Z</dcterms:created>
  <dcterms:modified xsi:type="dcterms:W3CDTF">2024-10-18T07:27:29Z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