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593830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12433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октября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Облачно, дождь. Ночью и утром туман. Ветер северо-западный 9-14, днем порывы 18 м/с. Температура воздуха ночью 7-9, днем 10-12 тепла.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дождь. Ночью и утром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9-14, порывы 18 м/с. Температура воздуха ночью 5-7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 Т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27512</TotalTime>
  <Words>638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5008</cp:revision>
  <cp:lastPrinted>2021-07-01T03:56:27Z</cp:lastPrinted>
  <dcterms:created xsi:type="dcterms:W3CDTF">2018-03-27T06:03:00Z</dcterms:created>
  <dcterms:modified xsi:type="dcterms:W3CDTF">2024-10-18T07:18:30Z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