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12409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юго-западный ночью 2-7, днем 7-12 м/с. Температура воздуха ночью 4-6 мороза, днем 6-8 тепла.</a:t>
            </a:r>
            <a:r>
              <a:rPr lang="ru-RU" sz="1200" dirty="0"/>
              <a:t> </a:t>
            </a:r>
            <a:endParaRPr lang="ru-RU" sz="1200"/>
          </a:p>
          <a:p>
            <a:pPr lvl="0" indent="180975" algn="ctr">
              <a:tabLst>
                <a:tab pos="180975" algn="l"/>
              </a:tabLst>
            </a:pP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17149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5609</cp:revision>
  <cp:lastPrinted>2021-07-01T03:56:27Z</cp:lastPrinted>
  <dcterms:created xsi:type="dcterms:W3CDTF">2018-03-27T06:03:00Z</dcterms:created>
  <dcterms:modified xsi:type="dcterms:W3CDTF">2024-10-18T07:25:05Z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