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63792005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92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октября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октября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20 октября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октября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16228644"/>
              </p:ext>
            </p:extLst>
          </p:nvPr>
        </p:nvGraphicFramePr>
        <p:xfrm>
          <a:off x="4993576" y="4733142"/>
          <a:ext cx="4691064" cy="16620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446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0.073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1498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10443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0.256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2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19 октября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18 октября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19 октября 2024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восточный 9-14 м/с. Температура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воздуха ночью 4-6,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м 15-17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indent="358775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октября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19 октября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20 октября 2024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восточный 7-12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ночью 5-7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2"/>
            <a:chOff x="517317" y="3968016"/>
            <a:chExt cx="4305218" cy="19015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964476982"/>
                </p:ext>
              </p:extLst>
            </p:nvPr>
          </p:nvGraphicFramePr>
          <p:xfrm>
            <a:off x="517317" y="4866553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Г. </a:t>
                        </a: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/</a:t>
                        </a:r>
                        <a:r>
                          <a:rPr lang="kk-KZ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Н. Бақытжан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14143</TotalTime>
  <Words>617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Aptos Narrow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3191</cp:revision>
  <cp:lastPrinted>2021-07-01T03:56:27Z</cp:lastPrinted>
  <dcterms:created xsi:type="dcterms:W3CDTF">2018-03-27T06:03:00Z</dcterms:created>
  <dcterms:modified xsi:type="dcterms:W3CDTF">2024-10-18T08:45:47Z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