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948552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западный, северо-западный 3-8 м/с. Температура воздуха ночью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4-6 мороза, днем 9-11 тепла.</a:t>
            </a:r>
            <a:endParaRPr lang="kk-KZ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20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77210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20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134650" y="2803120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35728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5741</cp:revision>
  <cp:lastPrinted>2021-11-30T05:55:24Z</cp:lastPrinted>
  <dcterms:created xsi:type="dcterms:W3CDTF">2018-03-27T06:03:00Z</dcterms:created>
  <dcterms:modified xsi:type="dcterms:W3CDTF">2024-10-18T07:19:26Z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