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9C88B9-6764-44F5-8ED9-724CF7462F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839328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1FF2C-7D94-4E0A-A70B-2BC4D0CF6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9213-FAF9-427E-BA7F-F44AB3B41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673A-77B7-40F9-8E98-54540ABD07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BA21-4607-48A9-BD1B-7724B00FBA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3AAF3-1ACF-47B1-B835-3C63A3F7F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5F47-3909-466E-949F-3A7D5FE21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FDC5-07AF-41AE-B18E-9A0084E406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8538-FB5E-4154-B528-95484986B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76B3-19DD-4DAB-ACEE-03CD4BD33F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6E95-042A-452D-9CDF-765ADFD77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398A6-144A-456A-A724-7461CA77C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DAE293-5100-4614-8999-48C0130459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92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18 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3471" y="213151"/>
            <a:ext cx="4830762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19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18 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19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восточный 2-7 м/с. Температура воздуха ночью заморозки 1-3 градуса, днем 12-14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20 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19 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20</a:t>
            </a:r>
            <a:r>
              <a:rPr lang="ru-RU" sz="1100" b="1" dirty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юго-восточный 2-7 м/с. Температура воздуха 1-3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19 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20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err="1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накоплениие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18 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908310"/>
              </p:ext>
            </p:extLst>
          </p:nvPr>
        </p:nvGraphicFramePr>
        <p:xfrm>
          <a:off x="4953001" y="4117975"/>
          <a:ext cx="4819650" cy="2145031"/>
        </p:xfrm>
        <a:graphic>
          <a:graphicData uri="http://schemas.openxmlformats.org/drawingml/2006/table">
            <a:tbl>
              <a:tblPr/>
              <a:tblGrid>
                <a:gridCol w="18486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3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6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5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6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Канаева Б.К.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22279</TotalTime>
  <Words>810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5155</cp:revision>
  <cp:lastPrinted>2021-07-01T09:11:30Z</cp:lastPrinted>
  <dcterms:created xsi:type="dcterms:W3CDTF">2018-03-27T06:03:00Z</dcterms:created>
  <dcterms:modified xsi:type="dcterms:W3CDTF">2024-10-18T08:05:52Z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