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004058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северный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</a:p>
          <a:p>
            <a:pPr indent="17780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октября до 08 ч. 20 октября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</a:t>
            </a:r>
            <a:r>
              <a:rPr lang="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298381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03288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5738" algn="just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қазан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метеорологиялық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жағдайлар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атмосферасында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ластаушы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заттардың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жиналуына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ықпал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етеді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85738" algn="just"/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Жалпы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ауаның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ластану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деңгейі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күтіледі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0981" y="2950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дәрежелі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ҚМЖ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ескертуі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жарияланады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25435</TotalTime>
  <Words>735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4290</cp:revision>
  <cp:lastPrinted>2021-10-18T15:52:53Z</cp:lastPrinted>
  <dcterms:created xsi:type="dcterms:W3CDTF">2018-03-27T06:03:00Z</dcterms:created>
  <dcterms:modified xsi:type="dcterms:W3CDTF">2024-10-18T07:23:13Z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