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9144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ночью 0-2 мороза, днем 11-13 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549524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441</TotalTime>
  <Words>615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94</cp:revision>
  <cp:lastPrinted>2021-07-01T03:56:27Z</cp:lastPrinted>
  <dcterms:created xsi:type="dcterms:W3CDTF">2024-09-22T07:48:17Z</dcterms:created>
  <dcterms:modified xsi:type="dcterms:W3CDTF">2024-10-18T08:33:49Z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