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960163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3-8 м/с. Температура воздуха ночью 2-4 мороза, днем 10-12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юго-восточный 9-14 м/с. Температура воздуха ночью 1-3 мороза.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912479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22946</TotalTime>
  <Words>679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4252</cp:revision>
  <cp:lastPrinted>2021-07-01T03:56:27Z</cp:lastPrinted>
  <dcterms:created xsi:type="dcterms:W3CDTF">2018-03-27T06:03:00Z</dcterms:created>
  <dcterms:modified xsi:type="dcterms:W3CDTF">2024-10-18T08:34:25Z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