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462269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7-12 м/с. Температура воздуха ночью 3-5, днем 11-13 тепла.</a:t>
            </a: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юго-восточный 9-14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13710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21816</TotalTime>
  <Words>624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4156</cp:revision>
  <cp:lastPrinted>2021-07-01T03:56:27Z</cp:lastPrinted>
  <dcterms:created xsi:type="dcterms:W3CDTF">2018-03-27T06:03:00Z</dcterms:created>
  <dcterms:modified xsi:type="dcterms:W3CDTF">2024-10-18T08:33:37Z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