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269757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октября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дождь. Ветер юго-восточный, восточный 9-14 м/с. Температура воздуха ночью 3-8, днем 10-12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20 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восточный 7-12 м/с. Температура воздуха 4-6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401100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20 октября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9620" y="614016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37785</TotalTime>
  <Words>623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5027</cp:revision>
  <cp:lastPrinted>2021-02-03T11:37:00Z</cp:lastPrinted>
  <dcterms:created xsi:type="dcterms:W3CDTF">2018-03-27T06:03:00Z</dcterms:created>
  <dcterms:modified xsi:type="dcterms:W3CDTF">2024-10-18T07:28:52Z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