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360204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dirty="0">
                          <a:solidFill>
                            <a:srgbClr val="002060"/>
                          </a:solidFill>
                          <a:latin typeface="Times New Roman" panose="02020603050405020304" pitchFamily="18" charset="0"/>
                          <a:cs typeface="Times New Roman" panose="02020603050405020304" pitchFamily="18" charset="0"/>
                        </a:rPr>
                        <a:t>92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292273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Calibri" panose="020F0502020204030204" pitchFamily="34" charset="0"/>
                        </a:rPr>
                        <a:t>1498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Calibri" panose="020F0502020204030204" pitchFamily="34" charset="0"/>
                        </a:rPr>
                        <a:t>102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Calibri" panose="020F0502020204030204" pitchFamily="34"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19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18 </a:t>
            </a:r>
            <a:r>
              <a:rPr lang="ru-RU" altLang="ru-RU" sz="1200" b="1" dirty="0" err="1">
                <a:solidFill>
                  <a:srgbClr val="000000"/>
                </a:solidFill>
                <a:latin typeface="Times New Roman" panose="02020603050405020304" pitchFamily="18" charset="0"/>
                <a:cs typeface="Times New Roman" panose="02020603050405020304" pitchFamily="18" charset="0"/>
              </a:rPr>
              <a:t>қазан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4-6,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15-17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20 қазанға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20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5-7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20 </a:t>
            </a:r>
            <a:r>
              <a:rPr lang="ru-RU" sz="1200" dirty="0" err="1">
                <a:solidFill>
                  <a:schemeClr val="tx1"/>
                </a:solidFill>
                <a:latin typeface="Times New Roman" pitchFamily="18" charset="0"/>
                <a:cs typeface="Times New Roman" pitchFamily="18" charset="0"/>
              </a:rPr>
              <a:t>қазанға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27815381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14780</TotalTime>
  <Words>583</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Aptos Narrow</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3281</cp:revision>
  <cp:lastPrinted>2021-07-01T07:38:07Z</cp:lastPrinted>
  <dcterms:created xsi:type="dcterms:W3CDTF">2018-03-27T06:03:00Z</dcterms:created>
  <dcterms:modified xsi:type="dcterms:W3CDTF">2024-10-18T08:45:36Z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