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685866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19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20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4337041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22211</TotalTime>
  <Words>658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4247</cp:revision>
  <cp:lastPrinted>2021-07-01T07:38:07Z</cp:lastPrinted>
  <dcterms:created xsi:type="dcterms:W3CDTF">2018-03-27T06:03:00Z</dcterms:created>
  <dcterms:modified xsi:type="dcterms:W3CDTF">2024-10-18T08:34:14Z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