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4589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19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18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3-8 м/с. Ауа температурасы түнде 3-5 аяз, күндіз 9-11 жылы </a:t>
            </a:r>
            <a:r>
              <a:rPr lang="kk-KZ" sz="1300" dirty="0">
                <a:effectLst/>
                <a:latin typeface="Times New Roman" panose="02020603050405020304" pitchFamily="18" charset="0"/>
                <a:ea typeface="Calibri" panose="020F0502020204030204" pitchFamily="34"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20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19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2-7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3-5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17057786"/>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2098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17129</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3287</cp:revision>
  <cp:lastPrinted>2021-07-01T07:38:07Z</cp:lastPrinted>
  <dcterms:created xsi:type="dcterms:W3CDTF">2018-03-27T06:03:00Z</dcterms:created>
  <dcterms:modified xsi:type="dcterms:W3CDTF">2024-10-18T07:28:05Z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