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94963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292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18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18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2458554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18559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3.712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19</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18 қазан  с. 20-ден 19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Көшпелі бұлтты, жауын-шашынсыз. Батыстан, солтүстік-батыстан жел соғады, күші 3-8 м/с. Ауа температурасы түнде 4-6 аяз, күндіз 9-11 жылы.</a:t>
            </a:r>
          </a:p>
          <a:p>
            <a:pPr algn="ctr"/>
            <a:r>
              <a:rPr lang="ru-RU" sz="1100" b="1" kern="1400" dirty="0">
                <a:latin typeface="Times New Roman" panose="02020603050405020304" pitchFamily="18" charset="0"/>
                <a:cs typeface="Times New Roman" panose="02020603050405020304" pitchFamily="18" charset="0"/>
              </a:rPr>
              <a:t>20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19 қазан с. 20-ден 20 қазан с. 08-ға дейін </a:t>
            </a:r>
          </a:p>
          <a:p>
            <a:pPr algn="just"/>
            <a:r>
              <a:rPr lang="kk-KZ" sz="1100" dirty="0">
                <a:latin typeface="Times New Roman" panose="02020603050405020304" pitchFamily="18" charset="0"/>
                <a:ea typeface="Times New Roman" panose="02020603050405020304" pitchFamily="18" charset="0"/>
              </a:rPr>
              <a:t>       Көшпелі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Оңтүстік-б</a:t>
            </a:r>
            <a:r>
              <a:rPr lang="kk-KZ" sz="1100" dirty="0">
                <a:solidFill>
                  <a:prstClr val="black"/>
                </a:solidFill>
                <a:latin typeface="Times New Roman" panose="02020603050405020304" pitchFamily="18" charset="0"/>
                <a:cs typeface="Times New Roman" panose="02020603050405020304" pitchFamily="18" charset="0"/>
              </a:rPr>
              <a:t>ат</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3-8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rgbClr val="FF0000"/>
                </a:solidFill>
                <a:latin typeface="Times New Roman" panose="02020603050405020304" pitchFamily="18" charset="0"/>
                <a:cs typeface="Times New Roman" panose="02020603050405020304" pitchFamily="18" charset="0"/>
              </a:rPr>
              <a:t>19 </a:t>
            </a:r>
            <a:r>
              <a:rPr lang="ru-RU" sz="1100" b="1" dirty="0" err="1">
                <a:solidFill>
                  <a:srgbClr val="FF0000"/>
                </a:solidFill>
                <a:latin typeface="Times New Roman" panose="02020603050405020304" pitchFamily="18" charset="0"/>
                <a:cs typeface="Times New Roman" panose="02020603050405020304" pitchFamily="18" charset="0"/>
              </a:rPr>
              <a:t>қазанда</a:t>
            </a:r>
            <a:r>
              <a:rPr lang="ru-RU" sz="1100" b="1" dirty="0">
                <a:solidFill>
                  <a:srgbClr val="FF0000"/>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түнде 20 </a:t>
            </a:r>
            <a:r>
              <a:rPr lang="ru-RU" sz="1100">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schemeClr val="tx1"/>
                </a:solidFill>
                <a:latin typeface="Times New Roman" panose="02020603050405020304" pitchFamily="18" charset="0"/>
                <a:cs typeface="Times New Roman" panose="02020603050405020304" pitchFamily="18" charset="0"/>
              </a:rPr>
              <a:t>жиналу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chemeClr val="tx1"/>
                </a:solidFill>
                <a:latin typeface="Times New Roman" panose="02020603050405020304" pitchFamily="18" charset="0"/>
                <a:cs typeface="Times New Roman" panose="02020603050405020304" pitchFamily="18" charset="0"/>
              </a:rPr>
              <a:t>көтеріңкі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78B6C239-8BFA-464A-82DF-9E65A06BA36F}"/>
              </a:ext>
            </a:extLst>
          </p:cNvPr>
          <p:cNvSpPr txBox="1"/>
          <p:nvPr/>
        </p:nvSpPr>
        <p:spPr>
          <a:xfrm>
            <a:off x="5069407"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rgbClr val="FF0000"/>
                </a:solidFill>
                <a:latin typeface="Times New Roman" panose="02020603050405020304" pitchFamily="18" charset="0"/>
                <a:cs typeface="Times New Roman" panose="02020603050405020304" pitchFamily="18" charset="0"/>
              </a:rPr>
              <a:t>1 </a:t>
            </a:r>
            <a:r>
              <a:rPr lang="kk-KZ" sz="1100" dirty="0">
                <a:solidFill>
                  <a:srgbClr val="FF0000"/>
                </a:solidFill>
                <a:latin typeface="Times New Roman" panose="02020603050405020304" pitchFamily="18" charset="0"/>
                <a:cs typeface="Times New Roman" panose="02020603050405020304" pitchFamily="18" charset="0"/>
              </a:rPr>
              <a:t>дәрежелі ҚМЖ ескертуі</a:t>
            </a:r>
            <a:r>
              <a:rPr lang="ru-RU" sz="1100" dirty="0">
                <a:solidFill>
                  <a:srgbClr val="FF0000"/>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Аринова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33294</TotalTime>
  <Words>608</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5525</cp:revision>
  <cp:lastPrinted>2023-01-16T10:13:34Z</cp:lastPrinted>
  <dcterms:created xsi:type="dcterms:W3CDTF">2018-03-27T06:03:00Z</dcterms:created>
  <dcterms:modified xsi:type="dcterms:W3CDTF">2024-10-18T07:19:11Z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