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2320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19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жауын-шашынсыз. </a:t>
            </a:r>
            <a:r>
              <a:rPr lang="ru-RU" sz="1200" dirty="0" err="1">
                <a:latin typeface="Times New Roman" panose="02020603050405020304" pitchFamily="18" charset="0"/>
                <a:cs typeface="Times New Roman" panose="02020603050405020304" pitchFamily="18" charset="0"/>
                <a:sym typeface="+mn-ea"/>
              </a:rPr>
              <a:t>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Ауа температурасы түнде 0-2 градус аяз, күндіз 11-13 градус жылы.</a:t>
            </a:r>
          </a:p>
          <a:p>
            <a:pPr lvl="0" indent="182563" algn="just"/>
            <a:endParaRPr lang="kk-KZ" sz="1200" dirty="0">
              <a:latin typeface="Times New Roman" pitchFamily="18" charset="0"/>
              <a:cs typeface="Times New Roman" pitchFamily="18" charset="0"/>
              <a:sym typeface="+mn-ea"/>
            </a:endParaRPr>
          </a:p>
          <a:p>
            <a:pPr algn="ctr"/>
            <a:r>
              <a:rPr lang="kk-KZ" altLang="ru-RU" sz="1200" b="1" dirty="0">
                <a:latin typeface="Times New Roman" panose="02020603050405020304" pitchFamily="18" charset="0"/>
                <a:cs typeface="Times New Roman" panose="02020603050405020304" pitchFamily="18" charset="0"/>
              </a:rPr>
              <a:t>20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жауын-шашынсыз. Оңтүстік-ш</a:t>
            </a:r>
            <a:r>
              <a:rPr lang="ru-RU" sz="1200" dirty="0" err="1">
                <a:latin typeface="Times New Roman" panose="02020603050405020304" pitchFamily="18" charset="0"/>
                <a:cs typeface="Times New Roman" panose="02020603050405020304" pitchFamily="18" charset="0"/>
              </a:rPr>
              <a:t>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a:latin typeface="Times New Roman" pitchFamily="18" charset="0"/>
                <a:cs typeface="Times New Roman" pitchFamily="18" charset="0"/>
                <a:sym typeface="+mn-ea"/>
              </a:rPr>
              <a:t>м/с. Ауа температурасы түнде 4-6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5855879"/>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004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20994</TotalTime>
  <Words>581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4090</cp:revision>
  <cp:lastPrinted>2021-07-01T07:38:07Z</cp:lastPrinted>
  <dcterms:created xsi:type="dcterms:W3CDTF">2018-03-27T06:03:00Z</dcterms:created>
  <dcterms:modified xsi:type="dcterms:W3CDTF">2024-10-18T08:34:01Z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