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№292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19 қазанға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050" b="1" dirty="0">
                <a:latin typeface="Times New Roman" pitchFamily="18" charset="0"/>
                <a:cs typeface="Times New Roman" pitchFamily="18" charset="0"/>
              </a:rPr>
              <a:t>2024 </a:t>
            </a:r>
            <a:r>
              <a:rPr lang="ru-RU" sz="1050" b="1" dirty="0" err="1">
                <a:latin typeface="Times New Roman" pitchFamily="18" charset="0"/>
                <a:cs typeface="Times New Roman" pitchFamily="18" charset="0"/>
              </a:rPr>
              <a:t>жылғы </a:t>
            </a:r>
            <a:r>
              <a:rPr lang="ru-RU" sz="1050" b="1" dirty="0">
                <a:latin typeface="Times New Roman" pitchFamily="18" charset="0"/>
                <a:cs typeface="Times New Roman" pitchFamily="18" charset="0"/>
              </a:rPr>
              <a:t>18 </a:t>
            </a:r>
            <a:r>
              <a:rPr lang="ru-RU" sz="1050" b="1" dirty="0" err="1">
                <a:latin typeface="Times New Roman" pitchFamily="18" charset="0"/>
                <a:ea typeface="Times New Roman KZ" pitchFamily="18" charset="0"/>
                <a:cs typeface="Times New Roman" pitchFamily="18" charset="0"/>
              </a:rPr>
              <a:t>қазан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20-дан </a:t>
            </a:r>
            <a:r>
              <a:rPr lang="ru-RU" sz="1050" b="1" dirty="0" err="1">
                <a:latin typeface="Times New Roman" pitchFamily="18" charset="0"/>
                <a:cs typeface="Times New Roman" pitchFamily="18" charset="0"/>
              </a:rPr>
              <a:t>бастап</a:t>
            </a:r>
            <a:r>
              <a:rPr lang="ru-RU" sz="1050" b="1" dirty="0">
                <a:latin typeface="Times New Roman" pitchFamily="18" charset="0"/>
                <a:cs typeface="Times New Roman" pitchFamily="18" charset="0"/>
              </a:rPr>
              <a:t> 19</a:t>
            </a:r>
            <a:r>
              <a:rPr lang="kk-KZ" altLang="ru-RU" sz="1050" b="1" dirty="0">
                <a:latin typeface="Times New Roman" pitchFamily="18" charset="0"/>
                <a:ea typeface="Times New Roman KZ" pitchFamily="18" charset="0"/>
                <a:cs typeface="Times New Roman" pitchFamily="18" charset="0"/>
              </a:rPr>
              <a:t> қазан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20-ға </a:t>
            </a:r>
            <a:r>
              <a:rPr lang="ru-RU" sz="1050" b="1" dirty="0" err="1">
                <a:latin typeface="Times New Roman" pitchFamily="18" charset="0"/>
                <a:cs typeface="Times New Roman" pitchFamily="18" charset="0"/>
              </a:rPr>
              <a:t>дейін</a:t>
            </a:r>
            <a:endParaRPr lang="ru-RU" sz="1050" b="1" dirty="0">
              <a:latin typeface="Times New Roman" pitchFamily="18" charset="0"/>
              <a:cs typeface="Times New Roman" pitchFamily="18" charset="0"/>
            </a:endParaRPr>
          </a:p>
          <a:p>
            <a:r>
              <a:rPr lang="kk-KZ" sz="1200" dirty="0">
                <a:latin typeface="Times New Roman KZ" pitchFamily="18" charset="0"/>
                <a:ea typeface="Times New Roman KZ" pitchFamily="18" charset="0"/>
              </a:rPr>
              <a:t>Көшпелі бұлтты, жауын-шашынсыз. Солтүстік-шығыстан</a:t>
            </a:r>
            <a:r>
              <a:rPr lang="kk-KZ" sz="1200" dirty="0">
                <a:latin typeface="Times New Roman" pitchFamily="18" charset="0"/>
                <a:cs typeface="Times New Roman" pitchFamily="18" charset="0"/>
              </a:rPr>
              <a:t> жел соғады, күші 5-10 м/с. Ауа температурасы түнде 5-7 градус үсік, күндіз 12-14 градус жылы.</a:t>
            </a:r>
          </a:p>
          <a:p>
            <a:endParaRPr lang="kk-KZ"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20 қазан</a:t>
            </a:r>
          </a:p>
          <a:p>
            <a:pPr marL="228600" indent="-228600" algn="ctr"/>
            <a:r>
              <a:rPr lang="ru-RU" sz="1050" b="1" dirty="0">
                <a:latin typeface="Times New Roman" pitchFamily="18" charset="0"/>
                <a:ea typeface="Times New Roman KZ" pitchFamily="18" charset="0"/>
                <a:cs typeface="Times New Roman" pitchFamily="18" charset="0"/>
              </a:rPr>
              <a:t>2024 </a:t>
            </a:r>
            <a:r>
              <a:rPr lang="ru-RU" sz="1050" b="1" dirty="0" err="1">
                <a:latin typeface="Times New Roman" pitchFamily="18" charset="0"/>
                <a:ea typeface="Times New Roman KZ" pitchFamily="18" charset="0"/>
                <a:cs typeface="Times New Roman" pitchFamily="18" charset="0"/>
              </a:rPr>
              <a:t>жылғы </a:t>
            </a:r>
            <a:r>
              <a:rPr lang="ru-RU" sz="1050" b="1" dirty="0">
                <a:latin typeface="Times New Roman" pitchFamily="18" charset="0"/>
                <a:ea typeface="Times New Roman KZ" pitchFamily="18" charset="0"/>
                <a:cs typeface="Times New Roman" pitchFamily="18" charset="0"/>
              </a:rPr>
              <a:t>19</a:t>
            </a:r>
            <a:r>
              <a:rPr lang="kk-KZ" altLang="ru-RU" sz="1050" b="1" dirty="0">
                <a:latin typeface="Times New Roman" pitchFamily="18" charset="0"/>
                <a:ea typeface="Times New Roman KZ" pitchFamily="18" charset="0"/>
                <a:cs typeface="Times New Roman" pitchFamily="18" charset="0"/>
              </a:rPr>
              <a:t> қазан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20-дан </a:t>
            </a:r>
            <a:r>
              <a:rPr lang="ru-RU" sz="1050" b="1" dirty="0" err="1">
                <a:latin typeface="Times New Roman" pitchFamily="18" charset="0"/>
                <a:ea typeface="Times New Roman KZ" pitchFamily="18" charset="0"/>
                <a:cs typeface="Times New Roman" pitchFamily="18" charset="0"/>
              </a:rPr>
              <a:t>бастап</a:t>
            </a:r>
            <a:r>
              <a:rPr lang="ru-RU" sz="1050" b="1" dirty="0">
                <a:latin typeface="Times New Roman" pitchFamily="18" charset="0"/>
                <a:ea typeface="Times New Roman KZ" pitchFamily="18" charset="0"/>
                <a:cs typeface="Times New Roman" pitchFamily="18" charset="0"/>
              </a:rPr>
              <a:t> 20 </a:t>
            </a:r>
            <a:r>
              <a:rPr lang="kk-KZ" altLang="ru-RU" sz="1050" b="1" dirty="0">
                <a:latin typeface="Times New Roman" pitchFamily="18" charset="0"/>
                <a:ea typeface="Times New Roman KZ" pitchFamily="18" charset="0"/>
                <a:cs typeface="Times New Roman" pitchFamily="18" charset="0"/>
              </a:rPr>
              <a:t>қазан</a:t>
            </a:r>
            <a:r>
              <a:rPr lang="ru-RU" sz="1050" b="1" dirty="0">
                <a:latin typeface="Times New Roman" pitchFamily="18" charset="0"/>
                <a:ea typeface="Times New Roman KZ" pitchFamily="18" charset="0"/>
                <a:cs typeface="Times New Roman" pitchFamily="18" charset="0"/>
              </a:rPr>
              <a:t>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08-ге </a:t>
            </a:r>
            <a:r>
              <a:rPr lang="ru-RU" sz="105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marL="228600" indent="-228600" algn="ctr"/>
            <a:endParaRPr lang="ru-RU" sz="105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a:latin typeface="Times New Roman KZ" pitchFamily="18" charset="0"/>
                <a:ea typeface="Times New Roman KZ" pitchFamily="18" charset="0"/>
              </a:rPr>
              <a:t>Көшпелі бұлтты, жауын-шашынсыз. Солтүстік-шығыстан</a:t>
            </a:r>
            <a:r>
              <a:rPr lang="kk-KZ" sz="1200" dirty="0">
                <a:latin typeface="Times New Roman" pitchFamily="18" charset="0"/>
                <a:cs typeface="Times New Roman" pitchFamily="18" charset="0"/>
              </a:rPr>
              <a:t> жел соғады, күші 5-10 м/с. Ауа температурасы 3-5 градус үсік.</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19</a:t>
            </a:r>
            <a:r>
              <a:rPr lang="kk-KZ" sz="1200" dirty="0">
                <a:solidFill>
                  <a:schemeClr val="tx1"/>
                </a:solidFill>
                <a:latin typeface="Times New Roman" panose="02020603050405020304" pitchFamily="18" charset="0"/>
                <a:cs typeface="Times New Roman" panose="02020603050405020304" pitchFamily="18" charset="0"/>
              </a:rPr>
              <a:t> </a:t>
            </a:r>
            <a:r>
              <a:rPr lang="kk-KZ" altLang="ru-RU" sz="1200" dirty="0">
                <a:solidFill>
                  <a:schemeClr val="tx1"/>
                </a:solidFill>
                <a:latin typeface="Times New Roman" pitchFamily="18" charset="0"/>
                <a:ea typeface="Times New Roman KZ" pitchFamily="18" charset="0"/>
                <a:cs typeface="Times New Roman" pitchFamily="18" charset="0"/>
              </a:rPr>
              <a:t>қазан</a:t>
            </a:r>
            <a:r>
              <a:rPr lang="kk-KZ" sz="1200" dirty="0">
                <a:solidFill>
                  <a:schemeClr val="tx1"/>
                </a:solidFill>
                <a:latin typeface="Times New Roman" panose="02020603050405020304" pitchFamily="18" charset="0"/>
                <a:cs typeface="Times New Roman" panose="02020603050405020304" pitchFamily="18" charset="0"/>
              </a:rPr>
              <a:t>, 20 </a:t>
            </a:r>
            <a:r>
              <a:rPr lang="kk-KZ" altLang="ru-RU" sz="1200" dirty="0">
                <a:solidFill>
                  <a:schemeClr val="tx1"/>
                </a:solidFill>
                <a:latin typeface="Times New Roman" pitchFamily="18" charset="0"/>
                <a:ea typeface="Times New Roman KZ" pitchFamily="18" charset="0"/>
                <a:cs typeface="Times New Roman" pitchFamily="18" charset="0"/>
              </a:rPr>
              <a:t>қазан</a:t>
            </a:r>
            <a:r>
              <a:rPr lang="kk-KZ" altLang="ru-RU" sz="1200" b="1" dirty="0">
                <a:solidFill>
                  <a:schemeClr val="tx1"/>
                </a:solidFill>
                <a:latin typeface="Times New Roman" pitchFamily="18" charset="0"/>
                <a:ea typeface="Times New Roman KZ" pitchFamily="18" charset="0"/>
                <a:cs typeface="Times New Roman"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18</a:t>
            </a:r>
            <a:r>
              <a:rPr lang="ru-RU"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қазан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3268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19907</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4552</cp:revision>
  <cp:lastPrinted>2021-07-01T03:56:27Z</cp:lastPrinted>
  <dcterms:created xsi:type="dcterms:W3CDTF">2018-03-27T06:03:00Z</dcterms:created>
  <dcterms:modified xsi:type="dcterms:W3CDTF">2024-10-18T08:06:58Z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