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779"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0030224"/>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№292</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18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75379" y="73652"/>
            <a:ext cx="492444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19 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18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19 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3-5</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11-13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20 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19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20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a:t>
            </a:r>
            <a:r>
              <a:rPr lang="kk-KZ" sz="1200" dirty="0">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40570456"/>
              </p:ext>
            </p:extLst>
          </p:nvPr>
        </p:nvGraphicFramePr>
        <p:xfrm>
          <a:off x="4887749" y="4178852"/>
          <a:ext cx="4781606" cy="112187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552599">
                  <a:extLst>
                    <a:ext uri="{9D8B030D-6E8A-4147-A177-3AD203B41FA5}">
                      <a16:colId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0131">
                <a:tc>
                  <a:txBody>
                    <a:bodyPr/>
                    <a:lstStyle/>
                    <a:p>
                      <a:pPr marL="0" indent="0" algn="ctr">
                        <a:tabLst>
                          <a:tab pos="1257300" algn="l"/>
                        </a:tabLst>
                      </a:pPr>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26279">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 Жайнакова З.Ж./</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21716</TotalTime>
  <Words>601</Words>
  <Application>Microsoft Office PowerPoint</Application>
  <PresentationFormat>Лист A4 (210x297 мм)</PresentationFormat>
  <Paragraphs>87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4161</cp:revision>
  <cp:lastPrinted>2021-07-01T07:38:07Z</cp:lastPrinted>
  <dcterms:created xsi:type="dcterms:W3CDTF">2018-03-27T06:03:00Z</dcterms:created>
  <dcterms:modified xsi:type="dcterms:W3CDTF">2024-10-18T08:33:24Z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