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498" autoAdjust="0"/>
  </p:normalViewPr>
  <p:slideViewPr>
    <p:cSldViewPr>
      <p:cViewPr varScale="1">
        <p:scale>
          <a:sx n="113" d="100"/>
          <a:sy n="113" d="100"/>
        </p:scale>
        <p:origin x="228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0996453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8747060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29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a:solidFill>
                            <a:schemeClr val="tx1"/>
                          </a:solidFill>
                          <a:effectLst/>
                          <a:latin typeface="Times New Roman" pitchFamily="18" charset="0"/>
                          <a:cs typeface="Times New Roman" pitchFamily="18" charset="0"/>
                        </a:rPr>
                        <a:t>,006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0,579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r>
                        <a:rPr lang="kk-KZ" sz="1000" b="0" i="0" u="none" strike="noStrike" dirty="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18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19 қазанға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19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Бұлтты, кей уақытта жаңбыр. Түнде және таңертең тұман. Оңтүстік-шығыстан солтүстік-батысқа ауысып жел соғады, күші 9-14 м/с. Ауа температурасы түнде 6-8, күндіз 10-12 жылы.</a:t>
            </a:r>
          </a:p>
          <a:p>
            <a:pPr algn="just">
              <a:buFont typeface="Arial" pitchFamily="34" charset="0"/>
              <a:buNone/>
            </a:pP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19</a:t>
            </a:r>
            <a:r>
              <a:rPr lang="kk-KZ" altLang="ru-RU" sz="1200" b="1" dirty="0">
                <a:latin typeface="Times New Roman" pitchFamily="18" charset="0"/>
                <a:cs typeface="Times New Roman" pitchFamily="18" charset="0"/>
              </a:rPr>
              <a:t> қазан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20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Бұлтты, </a:t>
            </a:r>
            <a:r>
              <a:rPr lang="kk-KZ" sz="1200" kern="1400">
                <a:solidFill>
                  <a:srgbClr val="000000"/>
                </a:solidFill>
                <a:latin typeface="Times New Roman"/>
                <a:ea typeface="Times New Roman"/>
              </a:rPr>
              <a:t>аздаған жаңбыр, тұман. </a:t>
            </a:r>
            <a:r>
              <a:rPr lang="kk-KZ" sz="1200" kern="1400" dirty="0">
                <a:solidFill>
                  <a:srgbClr val="000000"/>
                </a:solidFill>
                <a:latin typeface="Times New Roman"/>
                <a:ea typeface="Times New Roman"/>
              </a:rPr>
              <a:t>Солтүстік-батыстан жел соғады, күші 5-10 м/с. Ауа температурасы 5-7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Казгулова</a:t>
            </a:r>
            <a:r>
              <a:rPr lang="ru-RU" altLang="ru-RU" sz="1200" b="1" i="1" dirty="0">
                <a:solidFill>
                  <a:srgbClr val="000000"/>
                </a:solidFill>
                <a:latin typeface="Times New Roman" pitchFamily="18" charset="0"/>
                <a:cs typeface="Times New Roman" pitchFamily="18" charset="0"/>
              </a:rPr>
              <a:t> А.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24033</TotalTime>
  <Words>619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4017</cp:revision>
  <cp:lastPrinted>2023-02-06T06:57:51Z</cp:lastPrinted>
  <dcterms:created xsi:type="dcterms:W3CDTF">2018-03-27T06:03:00Z</dcterms:created>
  <dcterms:modified xsi:type="dcterms:W3CDTF">2024-10-18T08:06:18Z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