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265833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18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19 қазанға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18 </a:t>
            </a:r>
            <a:r>
              <a:rPr lang="ru-RU" altLang="ru-RU" sz="1200" b="1" dirty="0" err="1">
                <a:solidFill>
                  <a:srgbClr val="000000"/>
                </a:solidFill>
                <a:latin typeface="Times New Roman" pitchFamily="18" charset="0"/>
                <a:cs typeface="Times New Roman" pitchFamily="18" charset="0"/>
              </a:rPr>
              <a:t>қазан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a:solidFill>
                  <a:srgbClr val="000000"/>
                </a:solidFill>
                <a:latin typeface="Times New Roman" pitchFamily="18" charset="0"/>
                <a:cs typeface="Times New Roman" pitchFamily="18" charset="0"/>
              </a:rPr>
              <a:t>19 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Бұлтты, кей уақыттарда жаңбыр жауады. Оңтүстік-шығыстан, шығыстан жел соғады, </a:t>
            </a:r>
            <a:r>
              <a:rPr lang="kk-KZ" sz="1200">
                <a:latin typeface="Times New Roman" panose="02020603050405020304" pitchFamily="18" charset="0"/>
                <a:cs typeface="Times New Roman" panose="02020603050405020304" pitchFamily="18" charset="0"/>
              </a:rPr>
              <a:t>күші 9-14 </a:t>
            </a:r>
            <a:r>
              <a:rPr lang="kk-KZ" sz="1200" dirty="0">
                <a:latin typeface="Times New Roman" panose="02020603050405020304" pitchFamily="18" charset="0"/>
                <a:cs typeface="Times New Roman" panose="02020603050405020304" pitchFamily="18" charset="0"/>
              </a:rPr>
              <a:t>м/с. Ауа температурасы түнде 5-7, күндіз 10-12 градус жылы болады.</a:t>
            </a:r>
          </a:p>
          <a:p>
            <a:pPr algn="ctr"/>
            <a:r>
              <a:rPr lang="kk-KZ" altLang="ru-RU" sz="1200" b="1" dirty="0">
                <a:solidFill>
                  <a:srgbClr val="000000"/>
                </a:solidFill>
                <a:latin typeface="Times New Roman" pitchFamily="18" charset="0"/>
                <a:cs typeface="Times New Roman" pitchFamily="18" charset="0"/>
              </a:rPr>
              <a:t>20 қазан</a:t>
            </a:r>
          </a:p>
          <a:p>
            <a:pPr algn="ctr"/>
            <a:r>
              <a:rPr lang="ru-RU" sz="1200" b="1" dirty="0">
                <a:solidFill>
                  <a:srgbClr val="000000"/>
                </a:solidFill>
                <a:latin typeface="Times New Roman" pitchFamily="18" charset="0"/>
                <a:cs typeface="Times New Roman" pitchFamily="18" charset="0"/>
              </a:rPr>
              <a:t>2024 ж. </a:t>
            </a:r>
            <a:r>
              <a:rPr lang="kk-KZ" sz="1200" b="1" dirty="0">
                <a:solidFill>
                  <a:srgbClr val="000000"/>
                </a:solidFill>
                <a:latin typeface="Times New Roman" pitchFamily="18" charset="0"/>
                <a:cs typeface="Times New Roman" pitchFamily="18" charset="0"/>
              </a:rPr>
              <a:t>19 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20</a:t>
            </a:r>
            <a:r>
              <a:rPr lang="kk-KZ" sz="1200" b="1" dirty="0">
                <a:solidFill>
                  <a:srgbClr val="000000"/>
                </a:solidFill>
                <a:latin typeface="Times New Roman" pitchFamily="18" charset="0"/>
                <a:cs typeface="Times New Roman" pitchFamily="18" charset="0"/>
              </a:rPr>
              <a:t> 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жаңбыр жауады. Оңтүстік-шығыстан жел соғады, күші 7-12 м/с. Ауа температурасы 4-6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4510132"/>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2490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0,498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107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0,533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150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қазандағы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19 қазанда, 20 қазанда түнде </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a:solidFill>
                  <a:srgbClr val="000000"/>
                </a:solidFill>
                <a:latin typeface="Times New Roman" panose="02020603050405020304" pitchFamily="18" charset="0"/>
                <a:cs typeface="Times New Roman" panose="02020603050405020304" pitchFamily="18" charset="0"/>
              </a:rPr>
              <a:t> Н.А</a:t>
            </a:r>
            <a:r>
              <a:rPr lang="kk-KZ"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19117</TotalTime>
  <Words>621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4887</cp:revision>
  <cp:lastPrinted>2021-07-01T07:38:07Z</cp:lastPrinted>
  <dcterms:created xsi:type="dcterms:W3CDTF">2018-03-27T06:03:00Z</dcterms:created>
  <dcterms:modified xsi:type="dcterms:W3CDTF">2024-10-18T07:28:41Z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