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4252726"/>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292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ru-RU" altLang="zh-CN"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18 </a:t>
                      </a:r>
                      <a:r>
                        <a:rPr kumimoji="0" lang="kk-KZ" altLang="zh-CN"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19 қазан</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18 қазан 2024 ж. сағ. 20-ден 19 қазан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a:t>
            </a:r>
            <a:r>
              <a:rPr lang="kk-KZ" sz="1200" dirty="0">
                <a:solidFill>
                  <a:prstClr val="black"/>
                </a:solidFill>
                <a:latin typeface="Times New Roman" panose="02020603050405020304" pitchFamily="18" charset="0"/>
                <a:cs typeface="Times New Roman" panose="02020603050405020304" pitchFamily="18" charset="0"/>
              </a:rPr>
              <a:t> градус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20 қазан</a:t>
            </a:r>
          </a:p>
          <a:p>
            <a:pPr algn="ctr"/>
            <a:r>
              <a:rPr lang="kk-KZ" sz="1200" b="1" dirty="0">
                <a:solidFill>
                  <a:prstClr val="black"/>
                </a:solidFill>
                <a:latin typeface="Times New Roman" panose="02020603050405020304" pitchFamily="18" charset="0"/>
                <a:cs typeface="Times New Roman" panose="02020603050405020304" pitchFamily="18" charset="0"/>
              </a:rPr>
              <a:t>19 қазан </a:t>
            </a:r>
            <a:r>
              <a:rPr lang="kk-KZ" sz="1200" b="1" dirty="0">
                <a:latin typeface="Times New Roman" panose="02020603050405020304" pitchFamily="18" charset="0"/>
                <a:cs typeface="Times New Roman" panose="02020603050405020304" pitchFamily="18" charset="0"/>
              </a:rPr>
              <a:t>сағ.  20-ден бастап 20 </a:t>
            </a:r>
            <a:r>
              <a:rPr lang="kk-KZ" sz="1200" b="1" dirty="0">
                <a:solidFill>
                  <a:prstClr val="black"/>
                </a:solidFill>
                <a:latin typeface="Times New Roman" panose="02020603050405020304" pitchFamily="18" charset="0"/>
                <a:cs typeface="Times New Roman" panose="02020603050405020304" pitchFamily="18" charset="0"/>
              </a:rPr>
              <a:t>қазан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3-5 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600566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1557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0.594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18 қазан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a:solidFill>
                  <a:srgbClr val="000000"/>
                </a:solidFill>
                <a:latin typeface="Times New Roman" panose="02020603050405020304" pitchFamily="18" charset="0"/>
                <a:cs typeface="Times New Roman" panose="02020603050405020304" pitchFamily="18" charset="0"/>
              </a:rPr>
              <a:t>Казиева/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21364</TotalTime>
  <Words>606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4219</cp:revision>
  <cp:lastPrinted>2021-07-01T07:38:07Z</cp:lastPrinted>
  <dcterms:created xsi:type="dcterms:W3CDTF">2018-03-27T06:03:00Z</dcterms:created>
  <dcterms:modified xsi:type="dcterms:W3CDTF">2024-10-18T08:43:30Z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