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782272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a:solidFill>
                            <a:srgbClr val="002060"/>
                          </a:solidFill>
                          <a:latin typeface="Times New Roman" panose="02020603050405020304" pitchFamily="18" charset="0"/>
                          <a:cs typeface="Times New Roman" panose="02020603050405020304" pitchFamily="18" charset="0"/>
                        </a:rPr>
                        <a:t>292</a:t>
                      </a:r>
                      <a:r>
                        <a:rPr lang="ru-RU" altLang="x-none" sz="1600" b="1" i="1" baseline="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824230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19</a:t>
            </a:r>
            <a:r>
              <a:rPr lang="kk-KZ" altLang="ru-RU" sz="1200" b="1" dirty="0">
                <a:latin typeface="Times New Roman" panose="02020603050405020304" pitchFamily="18" charset="0"/>
                <a:cs typeface="Times New Roman" panose="02020603050405020304" pitchFamily="18" charset="0"/>
              </a:rPr>
              <a:t> 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18 қазаннан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19 қазанға 2024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Оңтүстік-шығыстан жел соғады, күші 5-10 м/с. Ауа температурасы түнде 5-7, </a:t>
            </a:r>
            <a:r>
              <a:rPr lang="kk-KZ" sz="1100">
                <a:latin typeface="Times New Roman" pitchFamily="18" charset="0"/>
                <a:cs typeface="Times New Roman" pitchFamily="18" charset="0"/>
              </a:rPr>
              <a:t>күндіз 24-26 </a:t>
            </a:r>
            <a:r>
              <a:rPr lang="kk-KZ" sz="1100" dirty="0">
                <a:latin typeface="Times New Roman" pitchFamily="18" charset="0"/>
                <a:cs typeface="Times New Roman" pitchFamily="18" charset="0"/>
              </a:rPr>
              <a:t>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20 қазанға</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19 қазаннан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20 </a:t>
            </a:r>
            <a:r>
              <a:rPr lang="ru-RU" altLang="ru-RU" sz="1200" b="1" dirty="0" err="1">
                <a:latin typeface="Times New Roman" panose="02020603050405020304" pitchFamily="18" charset="0"/>
                <a:cs typeface="Times New Roman" panose="02020603050405020304" pitchFamily="18" charset="0"/>
              </a:rPr>
              <a:t>қазанға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Оңтүстік-шығыстан </a:t>
            </a:r>
            <a:r>
              <a:rPr lang="kk-KZ" sz="1100" dirty="0">
                <a:latin typeface="Times New Roman" pitchFamily="18" charset="0"/>
                <a:cs typeface="Times New Roman" pitchFamily="18" charset="0"/>
              </a:rPr>
              <a:t>жел соғады, күші  8-13 м/с. Ауа температурасы  9-11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19 </a:t>
            </a:r>
            <a:r>
              <a:rPr lang="ru-RU" sz="1200" dirty="0" err="1">
                <a:solidFill>
                  <a:schemeClr val="tx1"/>
                </a:solidFill>
                <a:latin typeface="Times New Roman" panose="02020603050405020304" pitchFamily="18" charset="0"/>
                <a:cs typeface="Times New Roman" panose="02020603050405020304" pitchFamily="18" charset="0"/>
              </a:rPr>
              <a:t>қазаннан</a:t>
            </a:r>
            <a:r>
              <a:rPr lang="ru-RU" sz="1200" dirty="0">
                <a:solidFill>
                  <a:schemeClr val="tx1"/>
                </a:solidFill>
                <a:latin typeface="Times New Roman" panose="02020603050405020304" pitchFamily="18" charset="0"/>
                <a:cs typeface="Times New Roman" panose="02020603050405020304" pitchFamily="18" charset="0"/>
              </a:rPr>
              <a:t>, 20</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Е</a:t>
            </a:r>
            <a:r>
              <a:rPr lang="ru-RU" sz="1200" b="1" i="1" dirty="0" err="1">
                <a:latin typeface="Times New Roman" panose="02020603050405020304" pitchFamily="18" charset="0"/>
                <a:cs typeface="Times New Roman" panose="02020603050405020304" pitchFamily="18" charset="0"/>
              </a:rPr>
              <a:t>./Сүгірәлі </a:t>
            </a:r>
            <a:r>
              <a:rPr lang="ru-RU" sz="1200" b="1" i="1" dirty="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13862</TotalTime>
  <Words>619</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3403</cp:revision>
  <cp:lastPrinted>2021-07-01T03:56:27Z</cp:lastPrinted>
  <dcterms:created xsi:type="dcterms:W3CDTF">2018-03-27T06:03:00Z</dcterms:created>
  <dcterms:modified xsi:type="dcterms:W3CDTF">2024-10-18T07:27:20Z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