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777623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9</a:t>
                      </a:r>
                      <a:r>
                        <a:rPr lang="kk-KZ" altLang="x-none" sz="1600" b="1" i="1" dirty="0">
                          <a:solidFill>
                            <a:srgbClr val="002060"/>
                          </a:solidFill>
                          <a:latin typeface="Times New Roman" panose="02020603050405020304" pitchFamily="18" charset="0"/>
                          <a:cs typeface="Times New Roman" panose="02020603050405020304" pitchFamily="18" charset="0"/>
                        </a:rPr>
                        <a:t>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18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1</a:t>
            </a:r>
            <a:r>
              <a:rPr lang="kk-KZ"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жауын-шашынсыз. Ж</a:t>
            </a:r>
            <a:r>
              <a:rPr lang="ru-RU" sz="1200" dirty="0">
                <a:solidFill>
                  <a:prstClr val="black"/>
                </a:solidFill>
                <a:latin typeface="Times New Roman" pitchFamily="18" charset="0"/>
                <a:cs typeface="Times New Roman" pitchFamily="18" charset="0"/>
              </a:rPr>
              <a:t>ел </a:t>
            </a:r>
            <a:r>
              <a:rPr lang="" sz="1200" dirty="0">
                <a:solidFill>
                  <a:prstClr val="black"/>
                </a:solidFill>
                <a:latin typeface="Times New Roman" pitchFamily="18" charset="0"/>
                <a:cs typeface="Times New Roman" pitchFamily="18" charset="0"/>
              </a:rPr>
              <a:t>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батыстан, 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тен</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 </a:t>
            </a:r>
            <a:r>
              <a:rPr lang="kk-KZ" sz="1200" dirty="0">
                <a:solidFill>
                  <a:prstClr val="black"/>
                </a:solidFill>
                <a:latin typeface="Times New Roman" pitchFamily="18" charset="0"/>
                <a:cs typeface="Times New Roman" pitchFamily="18" charset="0"/>
              </a:rPr>
              <a:t>Ауа температурасы түнде </a:t>
            </a:r>
            <a:r>
              <a:rPr lang="" sz="1200" dirty="0">
                <a:solidFill>
                  <a:prstClr val="black"/>
                </a:solidFill>
                <a:latin typeface="Times New Roman" pitchFamily="18" charset="0"/>
                <a:cs typeface="Times New Roman" pitchFamily="18" charset="0"/>
              </a:rPr>
              <a:t>0</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 аяз, күндіз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5</a:t>
            </a:r>
            <a:r>
              <a:rPr lang="kk-KZ" sz="1200" dirty="0">
                <a:solidFill>
                  <a:prstClr val="black"/>
                </a:solidFill>
                <a:latin typeface="Times New Roman" pitchFamily="18" charset="0"/>
                <a:cs typeface="Times New Roman" pitchFamily="18" charset="0"/>
              </a:rPr>
              <a:t>° 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20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с</a:t>
            </a:r>
            <a:r>
              <a:rPr lang="kk-KZ" sz="1200" dirty="0">
                <a:solidFill>
                  <a:prstClr val="black"/>
                </a:solidFill>
                <a:latin typeface="Times New Roman" pitchFamily="18" charset="0"/>
                <a:cs typeface="Times New Roman" pitchFamily="18" charset="0"/>
              </a:rPr>
              <a:t>олтүстік-</a:t>
            </a:r>
            <a:r>
              <a:rPr lang="" sz="1200" dirty="0">
                <a:solidFill>
                  <a:prstClr val="black"/>
                </a:solidFill>
                <a:latin typeface="Times New Roman" pitchFamily="18" charset="0"/>
                <a:cs typeface="Times New Roman" pitchFamily="18" charset="0"/>
              </a:rPr>
              <a:t>батыстан</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1</a:t>
            </a:r>
            <a:r>
              <a:rPr lang="ru-RU"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6</a:t>
            </a:r>
            <a:r>
              <a:rPr lang="ru-RU" sz="1200" dirty="0">
                <a:solidFill>
                  <a:prstClr val="black"/>
                </a:solidFill>
                <a:latin typeface="Times New Roman" pitchFamily="18" charset="0"/>
                <a:cs typeface="Times New Roman" pitchFamily="18" charset="0"/>
              </a:rPr>
              <a:t> м/с</a:t>
            </a:r>
            <a:r>
              <a:rPr lang="kk-KZ" sz="1200" dirty="0">
                <a:solidFill>
                  <a:prstClr val="black"/>
                </a:solidFill>
                <a:latin typeface="Times New Roman" pitchFamily="18" charset="0"/>
                <a:cs typeface="Times New Roman" pitchFamily="18" charset="0"/>
              </a:rPr>
              <a:t> Ауа температурасы </a:t>
            </a:r>
            <a:r>
              <a:rPr lang="" sz="1200" dirty="0">
                <a:solidFill>
                  <a:prstClr val="black"/>
                </a:solidFill>
                <a:latin typeface="Times New Roman" pitchFamily="18" charset="0"/>
                <a:cs typeface="Times New Roman" pitchFamily="18" charset="0"/>
              </a:rPr>
              <a:t>2-4</a:t>
            </a:r>
            <a:r>
              <a:rPr lang="kk-KZ" sz="1200" dirty="0">
                <a:solidFill>
                  <a:prstClr val="black"/>
                </a:solidFill>
                <a:latin typeface="Times New Roman" pitchFamily="18" charset="0"/>
                <a:cs typeface="Times New Roman" pitchFamily="18" charset="0"/>
              </a:rPr>
              <a:t>° 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2092505"/>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1" name="TextBox 13"/>
          <p:cNvSpPr txBox="1"/>
          <p:nvPr/>
        </p:nvSpPr>
        <p:spPr>
          <a:xfrm>
            <a:off x="4998821" y="2076976"/>
            <a:ext cx="4680169" cy="1015663"/>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563" algn="just"/>
            <a:r>
              <a:rPr lang="" altLang="en-US" sz="1200" dirty="0">
                <a:solidFill>
                  <a:schemeClr val="tx1"/>
                </a:solidFill>
                <a:latin typeface="Times New Roman" pitchFamily="18" charset="0"/>
                <a:cs typeface="Times New Roman" pitchFamily="18" charset="0"/>
                <a:sym typeface="+mn-ea"/>
              </a:rPr>
              <a:t>1</a:t>
            </a:r>
            <a:r>
              <a:rPr lang="ru-RU" altLang="en-US" sz="1200" dirty="0">
                <a:solidFill>
                  <a:schemeClr val="tx1"/>
                </a:solidFill>
                <a:latin typeface="Times New Roman" pitchFamily="18" charset="0"/>
                <a:cs typeface="Times New Roman" pitchFamily="18" charset="0"/>
                <a:sym typeface="+mn-ea"/>
              </a:rPr>
              <a:t>9 октября 2024 года метеорологические условия будут способствовать накоплению загрязняющих веществ в атмосфере города. </a:t>
            </a:r>
          </a:p>
          <a:p>
            <a:pPr indent="182563" algn="just"/>
            <a:r>
              <a:rPr lang="ru-RU" altLang="en-US" sz="1200" dirty="0">
                <a:solidFill>
                  <a:schemeClr val="tx1"/>
                </a:solidFill>
                <a:latin typeface="Times New Roman" pitchFamily="18" charset="0"/>
                <a:cs typeface="Times New Roman" pitchFamily="18" charset="0"/>
                <a:sym typeface="+mn-ea"/>
              </a:rPr>
              <a:t>В целом по городу ожидается высокий уровень  загрязнения воздуха.</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Предупреждение  НМУ 2 степени.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23116</TotalTime>
  <Words>689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4215</cp:revision>
  <cp:lastPrinted>2021-07-01T03:56:27Z</cp:lastPrinted>
  <dcterms:created xsi:type="dcterms:W3CDTF">2018-03-27T06:03:00Z</dcterms:created>
  <dcterms:modified xsi:type="dcterms:W3CDTF">2024-10-18T07:23:01Z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