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20" d="100"/>
          <a:sy n="120" d="100"/>
        </p:scale>
        <p:origin x="2054" y="101"/>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292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18 </a:t>
                      </a:r>
                      <a:r>
                        <a:rPr lang="kk-KZ" altLang="ru-RU" sz="1200" b="1" i="1" dirty="0">
                          <a:solidFill>
                            <a:srgbClr val="000000"/>
                          </a:solidFill>
                          <a:latin typeface="Times New Roman" pitchFamily="18" charset="0"/>
                          <a:cs typeface="Times New Roman" pitchFamily="18" charset="0"/>
                        </a:rPr>
                        <a:t>қазанға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18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6207539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188640"/>
            <a:ext cx="4608512"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19</a:t>
            </a:r>
            <a:r>
              <a:rPr lang="kk-KZ" altLang="ru-RU" sz="1200" b="1" dirty="0">
                <a:solidFill>
                  <a:srgbClr val="000000"/>
                </a:solidFill>
                <a:latin typeface="Times New Roman" pitchFamily="18" charset="0"/>
                <a:cs typeface="Times New Roman" pitchFamily="18" charset="0"/>
              </a:rPr>
              <a:t> 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18 </a:t>
            </a:r>
            <a:r>
              <a:rPr lang="ru-RU" sz="1200" b="1" dirty="0" err="1">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a:solidFill>
                  <a:srgbClr val="000000"/>
                </a:solidFill>
                <a:latin typeface="Times New Roman" pitchFamily="18" charset="0"/>
                <a:cs typeface="Times New Roman" pitchFamily="18" charset="0"/>
              </a:rPr>
              <a:t>19</a:t>
            </a:r>
            <a:r>
              <a:rPr lang="kk-KZ" altLang="ru-RU" sz="1200" b="1" dirty="0">
                <a:solidFill>
                  <a:srgbClr val="000000"/>
                </a:solidFill>
                <a:latin typeface="Times New Roman" pitchFamily="18" charset="0"/>
                <a:cs typeface="Times New Roman" pitchFamily="18" charset="0"/>
              </a:rPr>
              <a:t> қазанға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tabLst>
                <a:tab pos="179388" algn="l"/>
              </a:tabLst>
            </a:pPr>
            <a:r>
              <a:rPr lang="kk-KZ" sz="1200" dirty="0">
                <a:latin typeface="Times New Roman" pitchFamily="18" charset="0"/>
                <a:cs typeface="Times New Roman" pitchFamily="18" charset="0"/>
              </a:rPr>
              <a:t>Көшпелі бұлтты, жауын-шашынсыз. Түнде және таңертең тұман. Батыстан, оңтүстік-батыстан  жел соғады, күші түнде 2-7, күндіз 7-12 м/с. Ауа температурасы түнде 4-6 градус аяз, күндіз 6-8 градус жылы.</a:t>
            </a:r>
          </a:p>
          <a:p>
            <a:pPr indent="180975" algn="ctr">
              <a:tabLst>
                <a:tab pos="179388" algn="l"/>
              </a:tabLst>
            </a:pPr>
            <a:r>
              <a:rPr lang="kk-KZ" altLang="ru-RU" sz="1200" b="1" dirty="0">
                <a:solidFill>
                  <a:srgbClr val="000000"/>
                </a:solidFill>
                <a:latin typeface="Times New Roman" pitchFamily="18" charset="0"/>
                <a:cs typeface="Times New Roman" pitchFamily="18" charset="0"/>
              </a:rPr>
              <a:t>20 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19 </a:t>
            </a:r>
            <a:r>
              <a:rPr lang="kk-KZ" altLang="ru-RU" sz="1200" b="1" dirty="0">
                <a:solidFill>
                  <a:srgbClr val="000000"/>
                </a:solidFill>
                <a:latin typeface="Times New Roman" pitchFamily="18" charset="0"/>
                <a:cs typeface="Times New Roman" pitchFamily="18" charset="0"/>
              </a:rPr>
              <a:t>қазанға 20</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20 қазанға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жауын-шашынсыз. Оңтүстік-батыстан жел соғады, күші 9-14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2-4 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83099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19 </a:t>
            </a:r>
            <a:r>
              <a:rPr lang="kk-KZ" sz="1200" dirty="0">
                <a:solidFill>
                  <a:schemeClr val="tx1"/>
                </a:solidFill>
                <a:latin typeface="Times New Roman" pitchFamily="18" charset="0"/>
                <a:cs typeface="Times New Roman" pitchFamily="18" charset="0"/>
              </a:rPr>
              <a:t>қазан тәулігінде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a:solidFill>
                  <a:schemeClr val="tx1"/>
                </a:solidFill>
                <a:latin typeface="Times New Roman" panose="02020603050405020304" pitchFamily="18" charset="0"/>
                <a:cs typeface="Times New Roman" panose="02020603050405020304" pitchFamily="18" charset="0"/>
              </a:rPr>
              <a:t>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19 </a:t>
            </a:r>
            <a:r>
              <a:rPr lang="kk-KZ" sz="1200" dirty="0">
                <a:solidFill>
                  <a:schemeClr val="tx1"/>
                </a:solidFill>
                <a:latin typeface="Times New Roman" pitchFamily="18" charset="0"/>
                <a:cs typeface="Times New Roman" pitchFamily="18" charset="0"/>
              </a:rPr>
              <a:t>қазан тәулігінде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15558</TotalTime>
  <Words>601</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5355</cp:revision>
  <cp:lastPrinted>2021-07-01T03:56:27Z</cp:lastPrinted>
  <dcterms:created xsi:type="dcterms:W3CDTF">2018-03-27T06:03:00Z</dcterms:created>
  <dcterms:modified xsi:type="dcterms:W3CDTF">2024-10-18T07:24:32Z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