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566" y="1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53477906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293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октября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2207" y="194224"/>
            <a:ext cx="480639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kk-KZ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Ветер восточный, юго-восточный 7-12 м/с. Температура воздуха ночью 2-4, днем 12-14 тепла.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21 октября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дождь.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северо-западный 9-14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3-5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65206" y="2459503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3666" y="3789040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81415842"/>
              </p:ext>
            </p:extLst>
          </p:nvPr>
        </p:nvGraphicFramePr>
        <p:xfrm>
          <a:off x="4986306" y="4437112"/>
          <a:ext cx="4759297" cy="18180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3329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72743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0.052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805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4917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12886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Буланбаева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Д.М./Барышева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442</TotalTime>
  <Words>546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99</cp:revision>
  <cp:lastPrinted>2021-07-01T03:56:27Z</cp:lastPrinted>
  <dcterms:created xsi:type="dcterms:W3CDTF">2024-09-22T07:48:17Z</dcterms:created>
  <dcterms:modified xsi:type="dcterms:W3CDTF">2024-10-19T08:07:52Z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