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2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496764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20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5-10 м/с. Температура воздуха ночью 2-4 мороза, днем 9-11 тепла.</a:t>
            </a:r>
            <a:endParaRPr lang="kk-KZ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21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0-2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482278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21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134650" y="2803120"/>
            <a:ext cx="4565315" cy="261610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35735</TotalTime>
  <Words>649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5744</cp:revision>
  <cp:lastPrinted>2021-11-30T05:55:24Z</cp:lastPrinted>
  <dcterms:created xsi:type="dcterms:W3CDTF">2018-03-27T06:03:00Z</dcterms:created>
  <dcterms:modified xsi:type="dcterms:W3CDTF">2024-10-19T06:08:08Z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