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81" d="100"/>
          <a:sy n="81" d="100"/>
        </p:scale>
        <p:origin x="-102" y="-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54366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8738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дождь. Ночью и утром туман. Ветер северо-восточный с переходом на северо-западный 9-14 м/с. Температура воздуха ночью и днем 8-10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27530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5012</cp:revision>
  <cp:lastPrinted>2021-07-01T03:56:27Z</cp:lastPrinted>
  <dcterms:created xsi:type="dcterms:W3CDTF">2018-03-27T06:03:00Z</dcterms:created>
  <dcterms:modified xsi:type="dcterms:W3CDTF">2024-10-19T07:53:41Z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