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703780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6-8°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246290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032882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25447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4295</cp:revision>
  <cp:lastPrinted>2021-10-18T15:52:53Z</cp:lastPrinted>
  <dcterms:created xsi:type="dcterms:W3CDTF">2018-03-27T06:03:00Z</dcterms:created>
  <dcterms:modified xsi:type="dcterms:W3CDTF">2024-10-19T07:48:47Z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