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12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584602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октября по 20 ч. 20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2-4 мороза, днем 11-13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08 ч. 21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0-2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404683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1.889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20591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3356</cp:revision>
  <cp:lastPrinted>2021-07-01T03:56:27Z</cp:lastPrinted>
  <dcterms:created xsi:type="dcterms:W3CDTF">2018-03-27T06:03:00Z</dcterms:created>
  <dcterms:modified xsi:type="dcterms:W3CDTF">2024-10-19T07:39:31Z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