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024604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юго-восточный, южный 3-8 м/с. Температура воздуха ночью 2-4 мороза, днем 11-13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18640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20482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4154</cp:revision>
  <cp:lastPrinted>2021-07-01T03:56:27Z</cp:lastPrinted>
  <dcterms:created xsi:type="dcterms:W3CDTF">2018-03-27T06:03:00Z</dcterms:created>
  <dcterms:modified xsi:type="dcterms:W3CDTF">2024-10-19T08:33:21Z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