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7B8E47-6BB4-4068-AA93-66C80FF70C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CF04D-36E9-43B0-98A9-1F961E83B6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00C82-8D5C-486F-92EF-1CFF2D9F29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C9F39-17E2-4F10-AD81-8F629A9D22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57CC0-128D-4383-A8F8-802D8F3F5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DC0EA-504B-4E66-9C0A-A4945A5BCD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52DF7-12FA-42D7-A68B-11EE0302F5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1CC86-8143-4199-B8A3-918D62B9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68235-FF46-4E0D-819F-89C71BBC9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C01D6-E101-42F9-8634-3343316887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9806D-A122-43DD-80D8-27F14918AA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1321D-246C-4C75-B898-837FE9F51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8640F98-0F38-4B01-9BB5-28BD670403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19 октября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4113" y="212725"/>
            <a:ext cx="48307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19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2-4,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21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20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</a:t>
            </a:r>
            <a:r>
              <a:rPr lang="ru-RU" sz="1100" b="1" dirty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dirty="0" smtClean="0">
                <a:solidFill>
                  <a:schemeClr val="tx1"/>
                </a:solidFill>
              </a:rPr>
              <a:t>осадков.  Ветер юго-западный 2-7 м/с. Температура </a:t>
            </a:r>
            <a:r>
              <a:rPr lang="ru-RU" dirty="0">
                <a:solidFill>
                  <a:schemeClr val="tx1"/>
                </a:solidFill>
              </a:rPr>
              <a:t>воздуха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21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19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483529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9366385"/>
                </p:ext>
              </p:extLst>
            </p:nvPr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22295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5158</cp:revision>
  <cp:lastPrinted>2021-07-01T09:11:30Z</cp:lastPrinted>
  <dcterms:created xsi:type="dcterms:W3CDTF">2018-03-27T06:03:00Z</dcterms:created>
  <dcterms:modified xsi:type="dcterms:W3CDTF">2024-10-19T06:43:51Z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