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870272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кей уақыттарда жаңбыр жауады. </a:t>
            </a:r>
            <a:r>
              <a:rPr lang="kk-KZ" sz="1200" dirty="0">
                <a:latin typeface="Times New Roman" panose="02020603050405020304" pitchFamily="18" charset="0"/>
                <a:cs typeface="Times New Roman" panose="02020603050405020304" pitchFamily="18" charset="0"/>
              </a:rPr>
              <a:t>Шығыстан жел соғады, күші 5-10 м/с. Ауа температурасы түнде 5-7, күндіз 10-12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жаңбыр жауады. </a:t>
            </a:r>
            <a:r>
              <a:rPr lang="kk-KZ" sz="120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a:t>
            </a:r>
            <a:r>
              <a:rPr lang="kk-KZ" sz="120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4-6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948760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932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186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414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9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19149</TotalTime>
  <Words>522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4891</cp:revision>
  <cp:lastPrinted>2021-07-01T07:38:07Z</cp:lastPrinted>
  <dcterms:created xsi:type="dcterms:W3CDTF">2018-03-27T06:03:00Z</dcterms:created>
  <dcterms:modified xsi:type="dcterms:W3CDTF">2024-10-19T09:32:47Z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