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252726"/>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18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20 қазан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20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007137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3256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a:t>
            </a:r>
            <a:r>
              <a:rPr lang="ru-RU" sz="1200"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21365</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4222</cp:revision>
  <cp:lastPrinted>2021-07-01T07:38:07Z</cp:lastPrinted>
  <dcterms:created xsi:type="dcterms:W3CDTF">2018-03-27T06:03:00Z</dcterms:created>
  <dcterms:modified xsi:type="dcterms:W3CDTF">2024-10-19T07:11:47Z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