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89883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2-4 аяз, күндіз 11-13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7990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17130</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2021-07-01T07:38:07Z</cp:lastPrinted>
  <dcterms:created xsi:type="dcterms:W3CDTF">2018-03-27T06:03:00Z</dcterms:created>
  <dcterms:modified xsi:type="dcterms:W3CDTF">2024-10-19T07:39:28Z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