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76" d="100"/>
          <a:sy n="76" d="100"/>
        </p:scale>
        <p:origin x="58" y="2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36553063"/>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19 </a:t>
                      </a:r>
                      <a:r>
                        <a:rPr lang="ru-RU" altLang="zh-CN" sz="1200" b="1" i="1" baseline="0" dirty="0">
                          <a:solidFill>
                            <a:srgbClr val="002060"/>
                          </a:solidFill>
                          <a:latin typeface="Times New Roman" panose="02020603050405020304" pitchFamily="18" charset="0"/>
                          <a:cs typeface="Times New Roman" panose="02020603050405020304" pitchFamily="18" charset="0"/>
                        </a:rPr>
                        <a:t>қазан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18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89397436"/>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97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9296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1.859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0.313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20</a:t>
            </a:r>
            <a:r>
              <a:rPr lang="ru-RU" sz="1100" b="1" kern="1400" dirty="0">
                <a:latin typeface="Times New Roman" panose="02020603050405020304" pitchFamily="18" charset="0"/>
                <a:cs typeface="Times New Roman" panose="02020603050405020304" pitchFamily="18" charset="0"/>
              </a:rPr>
              <a:t> қазанға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19 қазан  с. 20-ден 20 қазан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Көшпелі бұлтты, жауын-шашынсыз. Оңтүстік-б</a:t>
            </a:r>
            <a:r>
              <a:rPr lang="kk-KZ" sz="1100" dirty="0">
                <a:solidFill>
                  <a:prstClr val="black"/>
                </a:solidFill>
                <a:latin typeface="Times New Roman" panose="02020603050405020304" pitchFamily="18" charset="0"/>
                <a:cs typeface="Times New Roman" panose="02020603050405020304" pitchFamily="18" charset="0"/>
              </a:rPr>
              <a:t>ат</a:t>
            </a:r>
            <a:r>
              <a:rPr lang="kk-KZ" sz="1100" dirty="0">
                <a:latin typeface="Times New Roman" panose="02020603050405020304" pitchFamily="18" charset="0"/>
                <a:cs typeface="Times New Roman" panose="02020603050405020304" pitchFamily="18" charset="0"/>
              </a:rPr>
              <a:t>ыстан</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жел соғады, күші 5-10 </a:t>
            </a:r>
            <a:r>
              <a:rPr lang="kk-KZ" sz="1100" kern="1400" dirty="0">
                <a:solidFill>
                  <a:srgbClr val="000000"/>
                </a:solidFill>
                <a:latin typeface="Times New Roman" panose="02020603050405020304" pitchFamily="18" charset="0"/>
                <a:ea typeface="Times New Roman" panose="02020603050405020304" pitchFamily="18" charset="0"/>
              </a:rPr>
              <a:t>м/с. Ауа температурасы түнде 2-4 аяз, күндіз 9-11 жылы.</a:t>
            </a:r>
          </a:p>
          <a:p>
            <a:pPr algn="ctr"/>
            <a:r>
              <a:rPr lang="ru-RU" sz="1100" b="1" kern="1400" dirty="0">
                <a:latin typeface="Times New Roman" panose="02020603050405020304" pitchFamily="18" charset="0"/>
                <a:cs typeface="Times New Roman" panose="02020603050405020304" pitchFamily="18" charset="0"/>
              </a:rPr>
              <a:t>21 қазанға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20 қазан с. 20-ден 21 қазан с. 08-ға дейін </a:t>
            </a:r>
          </a:p>
          <a:p>
            <a:pPr algn="just"/>
            <a:r>
              <a:rPr lang="kk-KZ" sz="1100" dirty="0">
                <a:latin typeface="Times New Roman" panose="02020603050405020304" pitchFamily="18" charset="0"/>
                <a:ea typeface="Times New Roman" panose="02020603050405020304" pitchFamily="18" charset="0"/>
              </a:rPr>
              <a:t>       Көшпелі б</a:t>
            </a:r>
            <a:r>
              <a:rPr lang="kk-KZ" sz="1100" kern="1400" dirty="0">
                <a:solidFill>
                  <a:srgbClr val="000000"/>
                </a:solidFill>
                <a:latin typeface="Times New Roman" panose="02020603050405020304" pitchFamily="18" charset="0"/>
                <a:ea typeface="Times New Roman" panose="02020603050405020304" pitchFamily="18" charset="0"/>
              </a:rPr>
              <a:t>ұлтты, жауын-шашынсыз</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Оңтүстік-б</a:t>
            </a:r>
            <a:r>
              <a:rPr lang="kk-KZ" sz="1100" dirty="0">
                <a:solidFill>
                  <a:prstClr val="black"/>
                </a:solidFill>
                <a:latin typeface="Times New Roman" panose="02020603050405020304" pitchFamily="18" charset="0"/>
                <a:cs typeface="Times New Roman" panose="02020603050405020304" pitchFamily="18" charset="0"/>
              </a:rPr>
              <a:t>ат</a:t>
            </a:r>
            <a:r>
              <a:rPr lang="kk-KZ" sz="1100" dirty="0">
                <a:latin typeface="Times New Roman" panose="02020603050405020304" pitchFamily="18" charset="0"/>
                <a:cs typeface="Times New Roman" panose="02020603050405020304" pitchFamily="18" charset="0"/>
              </a:rPr>
              <a:t>ыстан</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жел соғады, </a:t>
            </a:r>
            <a:r>
              <a:rPr lang="kk-KZ" sz="1100" kern="1400">
                <a:latin typeface="Times New Roman" panose="02020603050405020304" pitchFamily="18" charset="0"/>
                <a:ea typeface="Times New Roman" panose="02020603050405020304" pitchFamily="18" charset="0"/>
                <a:cs typeface="Times New Roman" panose="02020603050405020304" pitchFamily="18" charset="0"/>
              </a:rPr>
              <a:t>күші 3-8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0-2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20 қазанда, </a:t>
            </a:r>
            <a:r>
              <a:rPr lang="ru-RU" sz="1100" dirty="0">
                <a:solidFill>
                  <a:schemeClr val="tx1"/>
                </a:solidFill>
                <a:latin typeface="Times New Roman" panose="02020603050405020304" pitchFamily="18" charset="0"/>
                <a:cs typeface="Times New Roman" panose="02020603050405020304" pitchFamily="18" charset="0"/>
              </a:rPr>
              <a:t>түнде 21 қазанда метеорологиялық жағдайлар қала атмосферасында ластаушы заттардың </a:t>
            </a:r>
            <a:r>
              <a:rPr lang="ru-RU" sz="1100" b="1" dirty="0">
                <a:solidFill>
                  <a:schemeClr val="tx1"/>
                </a:solidFill>
                <a:latin typeface="Times New Roman" panose="02020603050405020304" pitchFamily="18" charset="0"/>
                <a:cs typeface="Times New Roman" panose="02020603050405020304" pitchFamily="18" charset="0"/>
              </a:rPr>
              <a:t>жиналу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lvl="0"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chemeClr val="tx1"/>
                </a:solidFill>
                <a:latin typeface="Times New Roman" panose="02020603050405020304" pitchFamily="18" charset="0"/>
                <a:cs typeface="Times New Roman" panose="02020603050405020304" pitchFamily="18" charset="0"/>
              </a:rPr>
              <a:t>көтеріңкі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90160" y="2968051"/>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78B6C239-8BFA-464A-82DF-9E65A06BA36F}"/>
              </a:ext>
            </a:extLst>
          </p:cNvPr>
          <p:cNvSpPr txBox="1"/>
          <p:nvPr/>
        </p:nvSpPr>
        <p:spPr>
          <a:xfrm>
            <a:off x="5069407" y="2938437"/>
            <a:ext cx="4639701" cy="261610"/>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rgbClr val="FF0000"/>
                </a:solidFill>
                <a:latin typeface="Times New Roman" panose="02020603050405020304" pitchFamily="18" charset="0"/>
                <a:cs typeface="Times New Roman" panose="02020603050405020304" pitchFamily="18" charset="0"/>
              </a:rPr>
              <a:t>1 </a:t>
            </a:r>
            <a:r>
              <a:rPr lang="kk-KZ" sz="1100" dirty="0">
                <a:solidFill>
                  <a:srgbClr val="FF0000"/>
                </a:solidFill>
                <a:latin typeface="Times New Roman" panose="02020603050405020304" pitchFamily="18" charset="0"/>
                <a:cs typeface="Times New Roman" panose="02020603050405020304" pitchFamily="18" charset="0"/>
              </a:rPr>
              <a:t>дәрежелі ҚМЖ ескертуі</a:t>
            </a:r>
            <a:r>
              <a:rPr lang="ru-RU" sz="1100" dirty="0">
                <a:solidFill>
                  <a:srgbClr val="FF0000"/>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74908697"/>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775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33299</TotalTime>
  <Words>606</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5528</cp:revision>
  <cp:lastPrinted>2023-01-16T10:13:34Z</cp:lastPrinted>
  <dcterms:created xsi:type="dcterms:W3CDTF">2018-03-27T06:03:00Z</dcterms:created>
  <dcterms:modified xsi:type="dcterms:W3CDTF">2024-10-19T06:07:59Z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