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19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4777191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64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1355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80</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2,9</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20</a:t>
            </a:r>
            <a:r>
              <a:rPr lang="kk-KZ" altLang="ru-RU" sz="1200" b="1" dirty="0">
                <a:solidFill>
                  <a:srgbClr val="000000"/>
                </a:solidFill>
                <a:latin typeface="Times New Roman" pitchFamily="18" charset="0"/>
                <a:cs typeface="Times New Roman" pitchFamily="18" charset="0"/>
              </a:rPr>
              <a:t>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19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20</a:t>
            </a:r>
            <a:r>
              <a:rPr lang="kk-KZ" altLang="ru-RU" sz="1200" b="1" dirty="0">
                <a:solidFill>
                  <a:srgbClr val="000000"/>
                </a:solidFill>
                <a:latin typeface="Times New Roman" pitchFamily="18" charset="0"/>
                <a:cs typeface="Times New Roman" pitchFamily="18" charset="0"/>
              </a:rPr>
              <a:t> 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 Түнде және таңертең </a:t>
            </a:r>
            <a:r>
              <a:rPr lang="kk-KZ" sz="1200" dirty="0" smtClean="0">
                <a:latin typeface="Times New Roman" pitchFamily="18" charset="0"/>
                <a:cs typeface="Times New Roman" pitchFamily="18" charset="0"/>
              </a:rPr>
              <a:t>тұман.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градус </a:t>
            </a:r>
            <a:r>
              <a:rPr lang="kk-KZ" sz="1200" dirty="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жылы.</a:t>
            </a:r>
          </a:p>
          <a:p>
            <a:pPr indent="180975" algn="ctr">
              <a:tabLst>
                <a:tab pos="179388" algn="l"/>
              </a:tabLst>
            </a:pPr>
            <a:r>
              <a:rPr lang="kk-KZ" altLang="ru-RU" sz="1200" b="1" dirty="0">
                <a:solidFill>
                  <a:srgbClr val="000000"/>
                </a:solidFill>
                <a:latin typeface="Times New Roman" pitchFamily="18" charset="0"/>
                <a:cs typeface="Times New Roman" pitchFamily="18" charset="0"/>
              </a:rPr>
              <a:t>21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20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21 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1015663"/>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20</a:t>
            </a:r>
            <a:r>
              <a:rPr lang="kk-KZ" sz="1200" dirty="0">
                <a:solidFill>
                  <a:srgbClr val="000000"/>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қазанда, </a:t>
            </a:r>
            <a:r>
              <a:rPr lang="kk-KZ" sz="1200" dirty="0">
                <a:solidFill>
                  <a:srgbClr val="000000"/>
                </a:solidFill>
                <a:latin typeface="Times New Roman" pitchFamily="18" charset="0"/>
                <a:cs typeface="Times New Roman" pitchFamily="18" charset="0"/>
              </a:rPr>
              <a:t>21 </a:t>
            </a:r>
            <a:r>
              <a:rPr lang="kk-KZ" sz="1200" dirty="0">
                <a:solidFill>
                  <a:schemeClr val="tx1"/>
                </a:solidFill>
                <a:latin typeface="Times New Roman" pitchFamily="18" charset="0"/>
                <a:cs typeface="Times New Roman" pitchFamily="18" charset="0"/>
              </a:rPr>
              <a:t>қазанда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А.Новиков/Т.Марьина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15562</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5359</cp:revision>
  <cp:lastPrinted>2021-07-01T03:56:27Z</cp:lastPrinted>
  <dcterms:created xsi:type="dcterms:W3CDTF">2018-03-27T06:03:00Z</dcterms:created>
  <dcterms:modified xsi:type="dcterms:W3CDTF">2024-10-19T07:13:21Z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