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575719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небольшой дождь.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  <a:sym typeface="+mn-ea"/>
              </a:rPr>
              <a:t>без </a:t>
            </a:r>
            <a:r>
              <a:rPr lang="kk-KZ" sz="1200">
                <a:latin typeface="Times New Roman" pitchFamily="18" charset="0"/>
                <a:cs typeface="Times New Roman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м/с. Температура воздуха ночью 3-5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101709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451</TotalTime>
  <Words>552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104</cp:revision>
  <cp:lastPrinted>2021-07-01T03:56:27Z</cp:lastPrinted>
  <dcterms:created xsi:type="dcterms:W3CDTF">2024-09-22T07:48:17Z</dcterms:created>
  <dcterms:modified xsi:type="dcterms:W3CDTF">2024-10-20T07:54:53Z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