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304847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2-4,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11-13 тепла.</a:t>
            </a:r>
            <a:endParaRPr lang="kk-KZ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22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небольшие осадки (дождь, снег)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1-3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97058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3.348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октября, ночью 22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135886" y="2892257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35758</TotalTime>
  <Words>662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5750</cp:revision>
  <cp:lastPrinted>2021-11-30T05:55:24Z</cp:lastPrinted>
  <dcterms:created xsi:type="dcterms:W3CDTF">2018-03-27T06:03:00Z</dcterms:created>
  <dcterms:modified xsi:type="dcterms:W3CDTF">2024-10-20T06:46:32Z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