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190855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0-2°, днем 10-12°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октября до 08 ч. 22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660083"/>
              </p:ext>
            </p:extLst>
          </p:nvPr>
        </p:nvGraphicFramePr>
        <p:xfrm>
          <a:off x="5018579" y="3793157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1,488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34137" y="203288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44806" y="307388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25475</TotalTime>
  <Words>684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4298</cp:revision>
  <cp:lastPrinted>2021-10-18T15:52:53Z</cp:lastPrinted>
  <dcterms:created xsi:type="dcterms:W3CDTF">2018-03-27T06:03:00Z</dcterms:created>
  <dcterms:modified xsi:type="dcterms:W3CDTF">2024-10-20T06:31:45Z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