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8123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Ветер северо-восточный 5-10 м/с. Температура воздуха ночью 5-7, днем 9-11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569265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9620" y="614016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37861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5035</cp:revision>
  <cp:lastPrinted>2021-02-03T11:37:00Z</cp:lastPrinted>
  <dcterms:created xsi:type="dcterms:W3CDTF">2018-03-27T06:03:00Z</dcterms:created>
  <dcterms:modified xsi:type="dcterms:W3CDTF">2024-10-20T10:02:52Z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