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08264085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На 20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3784010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14290"/>
            <a:ext cx="4786345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во второй половине дня дождь, гроза. Ветер юго-западный с переходом на северо-западный 8-13, днем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              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10-12, днем 21-23 тепла.</a:t>
            </a:r>
          </a:p>
          <a:p>
            <a:pPr indent="180975" algn="just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</a:t>
            </a:r>
          </a:p>
          <a:p>
            <a:pPr indent="180975" algn="just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8-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214554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13898</TotalTime>
  <Words>632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3293</cp:revision>
  <cp:lastPrinted>2021-07-01T03:56:27Z</cp:lastPrinted>
  <dcterms:created xsi:type="dcterms:W3CDTF">2018-03-27T06:03:00Z</dcterms:created>
  <dcterms:modified xsi:type="dcterms:W3CDTF">2024-10-20T07:38:48Z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